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9"/>
  </p:notesMasterIdLst>
  <p:handoutMasterIdLst>
    <p:handoutMasterId r:id="rId40"/>
  </p:handoutMasterIdLst>
  <p:sldIdLst>
    <p:sldId id="256" r:id="rId5"/>
    <p:sldId id="263" r:id="rId6"/>
    <p:sldId id="342" r:id="rId7"/>
    <p:sldId id="341" r:id="rId8"/>
    <p:sldId id="350" r:id="rId9"/>
    <p:sldId id="351" r:id="rId10"/>
    <p:sldId id="355" r:id="rId11"/>
    <p:sldId id="354" r:id="rId12"/>
    <p:sldId id="356" r:id="rId13"/>
    <p:sldId id="352" r:id="rId14"/>
    <p:sldId id="357" r:id="rId15"/>
    <p:sldId id="343" r:id="rId16"/>
    <p:sldId id="331" r:id="rId17"/>
    <p:sldId id="332" r:id="rId18"/>
    <p:sldId id="317" r:id="rId19"/>
    <p:sldId id="318" r:id="rId20"/>
    <p:sldId id="346" r:id="rId21"/>
    <p:sldId id="305" r:id="rId22"/>
    <p:sldId id="300" r:id="rId23"/>
    <p:sldId id="353" r:id="rId24"/>
    <p:sldId id="296" r:id="rId25"/>
    <p:sldId id="326" r:id="rId26"/>
    <p:sldId id="257" r:id="rId27"/>
    <p:sldId id="347" r:id="rId28"/>
    <p:sldId id="348" r:id="rId29"/>
    <p:sldId id="304" r:id="rId30"/>
    <p:sldId id="334" r:id="rId31"/>
    <p:sldId id="314" r:id="rId32"/>
    <p:sldId id="335" r:id="rId33"/>
    <p:sldId id="345" r:id="rId34"/>
    <p:sldId id="344" r:id="rId35"/>
    <p:sldId id="311" r:id="rId36"/>
    <p:sldId id="349" r:id="rId37"/>
    <p:sldId id="329"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2082"/>
    <a:srgbClr val="212322"/>
    <a:srgbClr val="D9E1E2"/>
    <a:srgbClr val="5B67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2596CE-725B-45BF-A823-96BF0B876389}" v="440" dt="2023-06-06T13:27:12.028"/>
    <p1510:client id="{DA92E01B-989D-E24D-F182-7011367B5932}" v="260" dt="2023-06-06T09:48:19.2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48" autoAdjust="0"/>
    <p:restoredTop sz="86517" autoAdjust="0"/>
  </p:normalViewPr>
  <p:slideViewPr>
    <p:cSldViewPr snapToGrid="0" snapToObjects="1">
      <p:cViewPr varScale="1">
        <p:scale>
          <a:sx n="114" d="100"/>
          <a:sy n="114" d="100"/>
        </p:scale>
        <p:origin x="300" y="108"/>
      </p:cViewPr>
      <p:guideLst/>
    </p:cSldViewPr>
  </p:slideViewPr>
  <p:outlineViewPr>
    <p:cViewPr>
      <p:scale>
        <a:sx n="33" d="100"/>
        <a:sy n="33" d="100"/>
      </p:scale>
      <p:origin x="0" y="-1872"/>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91EDD76-D5F6-4C77-BCE2-AC13F819257B}"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GB"/>
        </a:p>
      </dgm:t>
    </dgm:pt>
    <dgm:pt modelId="{49116CE5-354B-4B7D-8565-EFF31973E0AA}">
      <dgm:prSet phldrT="[Text]"/>
      <dgm:spPr/>
      <dgm:t>
        <a:bodyPr/>
        <a:lstStyle/>
        <a:p>
          <a:r>
            <a:rPr lang="en-GB" dirty="0"/>
            <a:t>31 .pdf files</a:t>
          </a:r>
        </a:p>
      </dgm:t>
    </dgm:pt>
    <dgm:pt modelId="{A0971DCE-9376-4247-B003-88E4B5E0B181}" type="parTrans" cxnId="{6035F6B6-8EA2-4BB7-AF40-4B8E5651A9D2}">
      <dgm:prSet/>
      <dgm:spPr/>
      <dgm:t>
        <a:bodyPr/>
        <a:lstStyle/>
        <a:p>
          <a:endParaRPr lang="en-GB"/>
        </a:p>
      </dgm:t>
    </dgm:pt>
    <dgm:pt modelId="{27473DF7-0583-42C5-8C67-350967C8D592}" type="sibTrans" cxnId="{6035F6B6-8EA2-4BB7-AF40-4B8E5651A9D2}">
      <dgm:prSet/>
      <dgm:spPr/>
      <dgm:t>
        <a:bodyPr/>
        <a:lstStyle/>
        <a:p>
          <a:endParaRPr lang="en-GB"/>
        </a:p>
      </dgm:t>
    </dgm:pt>
    <dgm:pt modelId="{D78AE694-BA3E-4F5C-AAB5-92169BDB9ED1}">
      <dgm:prSet phldrT="[Text]"/>
      <dgm:spPr/>
      <dgm:t>
        <a:bodyPr/>
        <a:lstStyle/>
        <a:p>
          <a:pPr rtl="0"/>
          <a:r>
            <a:rPr lang="en-GB" dirty="0">
              <a:latin typeface="+mn-lt"/>
            </a:rPr>
            <a:t> Acquire original files</a:t>
          </a:r>
        </a:p>
      </dgm:t>
    </dgm:pt>
    <dgm:pt modelId="{FBFE444B-CFCA-4CA0-A5EC-6E5AC6C0F638}" type="parTrans" cxnId="{F2A1C5B3-F7C5-4D44-ADD3-7980923F6164}">
      <dgm:prSet/>
      <dgm:spPr/>
      <dgm:t>
        <a:bodyPr/>
        <a:lstStyle/>
        <a:p>
          <a:endParaRPr lang="en-GB"/>
        </a:p>
      </dgm:t>
    </dgm:pt>
    <dgm:pt modelId="{9498F161-04F5-4746-859E-18F91DD849A9}" type="sibTrans" cxnId="{F2A1C5B3-F7C5-4D44-ADD3-7980923F6164}">
      <dgm:prSet/>
      <dgm:spPr/>
      <dgm:t>
        <a:bodyPr/>
        <a:lstStyle/>
        <a:p>
          <a:endParaRPr lang="en-GB"/>
        </a:p>
      </dgm:t>
    </dgm:pt>
    <dgm:pt modelId="{35E7875C-FF45-4893-824B-B56730FDE76D}">
      <dgm:prSet phldrT="[Text]"/>
      <dgm:spPr>
        <a:solidFill>
          <a:schemeClr val="accent2"/>
        </a:solidFill>
      </dgm:spPr>
      <dgm:t>
        <a:bodyPr/>
        <a:lstStyle/>
        <a:p>
          <a:r>
            <a:rPr lang="en-GB" dirty="0"/>
            <a:t>Convert .pdf to .</a:t>
          </a:r>
          <a:r>
            <a:rPr lang="en-GB" dirty="0">
              <a:latin typeface="Arial"/>
            </a:rPr>
            <a:t>csv</a:t>
          </a:r>
          <a:endParaRPr lang="en-GB" dirty="0"/>
        </a:p>
      </dgm:t>
    </dgm:pt>
    <dgm:pt modelId="{1591087F-2FB1-4C8A-A55B-56384DC730B6}" type="parTrans" cxnId="{5BCA8704-8C5A-4E76-B376-C9585A506396}">
      <dgm:prSet/>
      <dgm:spPr/>
      <dgm:t>
        <a:bodyPr/>
        <a:lstStyle/>
        <a:p>
          <a:endParaRPr lang="en-GB"/>
        </a:p>
      </dgm:t>
    </dgm:pt>
    <dgm:pt modelId="{D00F97B5-E671-48BC-AAC0-7650A0A77529}" type="sibTrans" cxnId="{5BCA8704-8C5A-4E76-B376-C9585A506396}">
      <dgm:prSet/>
      <dgm:spPr/>
      <dgm:t>
        <a:bodyPr/>
        <a:lstStyle/>
        <a:p>
          <a:endParaRPr lang="en-GB"/>
        </a:p>
      </dgm:t>
    </dgm:pt>
    <dgm:pt modelId="{793EA45E-3711-4776-801F-88E552B6D1D4}">
      <dgm:prSet phldrT="[Text]" custT="1"/>
      <dgm:spPr/>
      <dgm:t>
        <a:bodyPr/>
        <a:lstStyle/>
        <a:p>
          <a:pPr rtl="0"/>
          <a:r>
            <a:rPr lang="en-GB" sz="2000" dirty="0">
              <a:latin typeface="+mn-lt"/>
            </a:rPr>
            <a:t> Turn .pdfs into .txts</a:t>
          </a:r>
        </a:p>
      </dgm:t>
    </dgm:pt>
    <dgm:pt modelId="{BB725D12-2861-4EA7-8F61-514E5BECAA29}" type="parTrans" cxnId="{E7D334EA-EEDD-4E09-A3F9-44F13E216D69}">
      <dgm:prSet/>
      <dgm:spPr/>
      <dgm:t>
        <a:bodyPr/>
        <a:lstStyle/>
        <a:p>
          <a:endParaRPr lang="en-GB"/>
        </a:p>
      </dgm:t>
    </dgm:pt>
    <dgm:pt modelId="{B77DA471-D7D6-4070-A74A-1D5C989ABF5A}" type="sibTrans" cxnId="{E7D334EA-EEDD-4E09-A3F9-44F13E216D69}">
      <dgm:prSet/>
      <dgm:spPr/>
      <dgm:t>
        <a:bodyPr/>
        <a:lstStyle/>
        <a:p>
          <a:endParaRPr lang="en-GB"/>
        </a:p>
      </dgm:t>
    </dgm:pt>
    <dgm:pt modelId="{57C8EDB6-6E32-4DAB-BD96-26D18F80A348}">
      <dgm:prSet phldrT="[Text]"/>
      <dgm:spPr>
        <a:solidFill>
          <a:schemeClr val="tx1"/>
        </a:solidFill>
      </dgm:spPr>
      <dgm:t>
        <a:bodyPr/>
        <a:lstStyle/>
        <a:p>
          <a:r>
            <a:rPr lang="en-GB" dirty="0">
              <a:latin typeface="Arial"/>
            </a:rPr>
            <a:t>NLP</a:t>
          </a:r>
          <a:endParaRPr lang="en-GB" dirty="0"/>
        </a:p>
      </dgm:t>
    </dgm:pt>
    <dgm:pt modelId="{C04D9B9E-E8D9-415B-BEFD-488F934FCBDF}" type="parTrans" cxnId="{77664950-76DA-4D67-8454-9E0A91041714}">
      <dgm:prSet/>
      <dgm:spPr/>
      <dgm:t>
        <a:bodyPr/>
        <a:lstStyle/>
        <a:p>
          <a:endParaRPr lang="en-GB"/>
        </a:p>
      </dgm:t>
    </dgm:pt>
    <dgm:pt modelId="{31612F5A-BCC7-4DDB-A949-34B695BDFA0A}" type="sibTrans" cxnId="{77664950-76DA-4D67-8454-9E0A91041714}">
      <dgm:prSet/>
      <dgm:spPr/>
      <dgm:t>
        <a:bodyPr/>
        <a:lstStyle/>
        <a:p>
          <a:endParaRPr lang="en-GB"/>
        </a:p>
      </dgm:t>
    </dgm:pt>
    <dgm:pt modelId="{B6E80576-7412-4661-9E0E-AA5894F5FAB2}">
      <dgm:prSet phldrT="[Text]" custT="1"/>
      <dgm:spPr/>
      <dgm:t>
        <a:bodyPr/>
        <a:lstStyle/>
        <a:p>
          <a:pPr rtl="0">
            <a:buFont typeface="Arial" panose="020B0604020202020204" pitchFamily="34" charset="0"/>
            <a:buChar char="•"/>
          </a:pPr>
          <a:r>
            <a:rPr lang="en-GB" sz="2000" dirty="0">
              <a:latin typeface="Arial"/>
            </a:rPr>
            <a:t> Bag of words</a:t>
          </a:r>
          <a:endParaRPr lang="en-GB" sz="2000" dirty="0"/>
        </a:p>
      </dgm:t>
    </dgm:pt>
    <dgm:pt modelId="{5E0BB5BA-5C36-46AF-BD21-3DA06F7D44F2}" type="parTrans" cxnId="{14B01193-E99A-4922-913F-5399F69D65CB}">
      <dgm:prSet/>
      <dgm:spPr/>
      <dgm:t>
        <a:bodyPr/>
        <a:lstStyle/>
        <a:p>
          <a:endParaRPr lang="en-GB"/>
        </a:p>
      </dgm:t>
    </dgm:pt>
    <dgm:pt modelId="{49CD0EA9-E0A2-427E-B33B-AD4790563004}" type="sibTrans" cxnId="{14B01193-E99A-4922-913F-5399F69D65CB}">
      <dgm:prSet/>
      <dgm:spPr/>
      <dgm:t>
        <a:bodyPr/>
        <a:lstStyle/>
        <a:p>
          <a:endParaRPr lang="en-GB"/>
        </a:p>
      </dgm:t>
    </dgm:pt>
    <dgm:pt modelId="{30D0EFBC-1136-4C59-AEF0-C688873441E1}">
      <dgm:prSet phldrT="[Text]"/>
      <dgm:spPr/>
      <dgm:t>
        <a:bodyPr/>
        <a:lstStyle/>
        <a:p>
          <a:pPr rtl="0"/>
          <a:r>
            <a:rPr lang="en-GB" dirty="0">
              <a:latin typeface="+mn-lt"/>
            </a:rPr>
            <a:t> Remove irrelevant pages (cover page, adverts, index, etc.)</a:t>
          </a:r>
        </a:p>
      </dgm:t>
    </dgm:pt>
    <dgm:pt modelId="{4ED0F411-7F47-40D8-902D-C3EBD3FE78C9}" type="parTrans" cxnId="{B431AB35-7EBD-473E-89F8-744C7B18D5AF}">
      <dgm:prSet/>
      <dgm:spPr/>
      <dgm:t>
        <a:bodyPr/>
        <a:lstStyle/>
        <a:p>
          <a:endParaRPr lang="en-GB"/>
        </a:p>
      </dgm:t>
    </dgm:pt>
    <dgm:pt modelId="{2DEA1D09-FA70-431A-8C6B-CB7DBE2CEA79}" type="sibTrans" cxnId="{B431AB35-7EBD-473E-89F8-744C7B18D5AF}">
      <dgm:prSet/>
      <dgm:spPr/>
      <dgm:t>
        <a:bodyPr/>
        <a:lstStyle/>
        <a:p>
          <a:endParaRPr lang="en-GB"/>
        </a:p>
      </dgm:t>
    </dgm:pt>
    <dgm:pt modelId="{ECCB9CA0-3524-4784-8B49-17472941EA0E}">
      <dgm:prSet phldrT="[Text]" custT="1"/>
      <dgm:spPr/>
      <dgm:t>
        <a:bodyPr/>
        <a:lstStyle/>
        <a:p>
          <a:pPr rtl="0"/>
          <a:r>
            <a:rPr lang="en-GB" sz="2000" dirty="0">
              <a:latin typeface="+mn-lt"/>
            </a:rPr>
            <a:t> Split text into rows in a .csv with columns for author, title, text, etc.</a:t>
          </a:r>
        </a:p>
      </dgm:t>
    </dgm:pt>
    <dgm:pt modelId="{F5267A34-51E3-4B0E-88EE-93F151AAC053}" type="parTrans" cxnId="{287A3C86-CBCF-4366-B58C-6E8EAAA76B72}">
      <dgm:prSet/>
      <dgm:spPr/>
      <dgm:t>
        <a:bodyPr/>
        <a:lstStyle/>
        <a:p>
          <a:endParaRPr lang="en-GB"/>
        </a:p>
      </dgm:t>
    </dgm:pt>
    <dgm:pt modelId="{227ACB7A-0877-41C3-9E83-EFF94DD508D1}" type="sibTrans" cxnId="{287A3C86-CBCF-4366-B58C-6E8EAAA76B72}">
      <dgm:prSet/>
      <dgm:spPr/>
      <dgm:t>
        <a:bodyPr/>
        <a:lstStyle/>
        <a:p>
          <a:endParaRPr lang="en-GB"/>
        </a:p>
      </dgm:t>
    </dgm:pt>
    <dgm:pt modelId="{13264950-715E-45BB-8B01-715AA8126EB1}">
      <dgm:prSet phldrT="[Text]" phldr="0" custT="1"/>
      <dgm:spPr/>
      <dgm:t>
        <a:bodyPr/>
        <a:lstStyle/>
        <a:p>
          <a:pPr rtl="0">
            <a:buFont typeface="Arial" panose="020B0604020202020204" pitchFamily="34" charset="0"/>
            <a:buChar char="•"/>
          </a:pPr>
          <a:r>
            <a:rPr lang="en-GB" sz="2000" dirty="0">
              <a:latin typeface="Arial"/>
            </a:rPr>
            <a:t> Pattern extraction</a:t>
          </a:r>
          <a:endParaRPr lang="en-GB" sz="2000" dirty="0"/>
        </a:p>
      </dgm:t>
    </dgm:pt>
    <dgm:pt modelId="{0D9BFBC4-FD0A-40B3-BA69-3A0F6B7575CE}" type="parTrans" cxnId="{EDCCA184-C3B8-48B7-9E3A-C19A71505DA5}">
      <dgm:prSet/>
      <dgm:spPr/>
      <dgm:t>
        <a:bodyPr/>
        <a:lstStyle/>
        <a:p>
          <a:endParaRPr lang="en-GB"/>
        </a:p>
      </dgm:t>
    </dgm:pt>
    <dgm:pt modelId="{5CD797AB-B08D-435E-BF23-23C2D22D1B1D}" type="sibTrans" cxnId="{EDCCA184-C3B8-48B7-9E3A-C19A71505DA5}">
      <dgm:prSet/>
      <dgm:spPr/>
      <dgm:t>
        <a:bodyPr/>
        <a:lstStyle/>
        <a:p>
          <a:endParaRPr lang="en-GB"/>
        </a:p>
      </dgm:t>
    </dgm:pt>
    <dgm:pt modelId="{7A8BDD7B-E686-4F8F-A286-50B149C62055}">
      <dgm:prSet phldr="0" custT="1"/>
      <dgm:spPr/>
      <dgm:t>
        <a:bodyPr/>
        <a:lstStyle/>
        <a:p>
          <a:pPr rtl="0"/>
          <a:r>
            <a:rPr lang="en-GB" sz="2000" dirty="0">
              <a:latin typeface="+mn-lt"/>
            </a:rPr>
            <a:t> Identify patterns </a:t>
          </a:r>
        </a:p>
      </dgm:t>
    </dgm:pt>
    <dgm:pt modelId="{82ABF901-5405-46C4-B88C-886A00623702}" type="parTrans" cxnId="{53F01380-7E5E-4D61-979A-D284B8490589}">
      <dgm:prSet/>
      <dgm:spPr/>
      <dgm:t>
        <a:bodyPr/>
        <a:lstStyle/>
        <a:p>
          <a:endParaRPr lang="en-GB"/>
        </a:p>
      </dgm:t>
    </dgm:pt>
    <dgm:pt modelId="{72A01C8C-55E5-45D6-8090-19712377F576}" type="sibTrans" cxnId="{53F01380-7E5E-4D61-979A-D284B8490589}">
      <dgm:prSet/>
      <dgm:spPr/>
      <dgm:t>
        <a:bodyPr/>
        <a:lstStyle/>
        <a:p>
          <a:endParaRPr lang="en-GB"/>
        </a:p>
      </dgm:t>
    </dgm:pt>
    <dgm:pt modelId="{C56A9224-3AD4-4ABA-89FD-71DDCDA119CE}" type="pres">
      <dgm:prSet presAssocID="{791EDD76-D5F6-4C77-BCE2-AC13F819257B}" presName="rootnode" presStyleCnt="0">
        <dgm:presLayoutVars>
          <dgm:chMax/>
          <dgm:chPref/>
          <dgm:dir/>
          <dgm:animLvl val="lvl"/>
        </dgm:presLayoutVars>
      </dgm:prSet>
      <dgm:spPr/>
    </dgm:pt>
    <dgm:pt modelId="{CAA91D99-9703-4CCC-B0F5-AE1979E333D9}" type="pres">
      <dgm:prSet presAssocID="{49116CE5-354B-4B7D-8565-EFF31973E0AA}" presName="composite" presStyleCnt="0"/>
      <dgm:spPr/>
    </dgm:pt>
    <dgm:pt modelId="{4BED5C42-FC80-4E27-8E68-8DC73CDF2E20}" type="pres">
      <dgm:prSet presAssocID="{49116CE5-354B-4B7D-8565-EFF31973E0AA}" presName="bentUpArrow1" presStyleLbl="alignImgPlace1" presStyleIdx="0" presStyleCnt="2"/>
      <dgm:spPr/>
    </dgm:pt>
    <dgm:pt modelId="{013D65D5-2E65-4ED8-95E3-B0680834A377}" type="pres">
      <dgm:prSet presAssocID="{49116CE5-354B-4B7D-8565-EFF31973E0AA}" presName="ParentText" presStyleLbl="node1" presStyleIdx="0" presStyleCnt="3">
        <dgm:presLayoutVars>
          <dgm:chMax val="1"/>
          <dgm:chPref val="1"/>
          <dgm:bulletEnabled val="1"/>
        </dgm:presLayoutVars>
      </dgm:prSet>
      <dgm:spPr/>
    </dgm:pt>
    <dgm:pt modelId="{7383296C-5A1A-451D-BF1F-02B9ED3CE75F}" type="pres">
      <dgm:prSet presAssocID="{49116CE5-354B-4B7D-8565-EFF31973E0AA}" presName="ChildText" presStyleLbl="revTx" presStyleIdx="0" presStyleCnt="3" custScaleX="495071" custLinFactX="96596" custLinFactNeighborX="100000">
        <dgm:presLayoutVars>
          <dgm:chMax val="0"/>
          <dgm:chPref val="0"/>
          <dgm:bulletEnabled val="1"/>
        </dgm:presLayoutVars>
      </dgm:prSet>
      <dgm:spPr/>
    </dgm:pt>
    <dgm:pt modelId="{56CD75F5-FC3C-4731-A3D3-5A9BD9CF3EA9}" type="pres">
      <dgm:prSet presAssocID="{27473DF7-0583-42C5-8C67-350967C8D592}" presName="sibTrans" presStyleCnt="0"/>
      <dgm:spPr/>
    </dgm:pt>
    <dgm:pt modelId="{CFEC1C46-0267-44A5-BF52-185F148952F4}" type="pres">
      <dgm:prSet presAssocID="{35E7875C-FF45-4893-824B-B56730FDE76D}" presName="composite" presStyleCnt="0"/>
      <dgm:spPr/>
    </dgm:pt>
    <dgm:pt modelId="{798422F3-F5DC-4B84-AA96-17510F8797DD}" type="pres">
      <dgm:prSet presAssocID="{35E7875C-FF45-4893-824B-B56730FDE76D}" presName="bentUpArrow1" presStyleLbl="alignImgPlace1" presStyleIdx="1" presStyleCnt="2"/>
      <dgm:spPr/>
    </dgm:pt>
    <dgm:pt modelId="{2FBDABCF-577C-440A-8ACD-68C2BFDED6D2}" type="pres">
      <dgm:prSet presAssocID="{35E7875C-FF45-4893-824B-B56730FDE76D}" presName="ParentText" presStyleLbl="node1" presStyleIdx="1" presStyleCnt="3">
        <dgm:presLayoutVars>
          <dgm:chMax val="1"/>
          <dgm:chPref val="1"/>
          <dgm:bulletEnabled val="1"/>
        </dgm:presLayoutVars>
      </dgm:prSet>
      <dgm:spPr/>
    </dgm:pt>
    <dgm:pt modelId="{6AD7CA71-BCC8-4047-849C-29118D6CECA1}" type="pres">
      <dgm:prSet presAssocID="{35E7875C-FF45-4893-824B-B56730FDE76D}" presName="ChildText" presStyleLbl="revTx" presStyleIdx="1" presStyleCnt="3" custScaleX="206795" custLinFactNeighborX="62588">
        <dgm:presLayoutVars>
          <dgm:chMax val="0"/>
          <dgm:chPref val="0"/>
          <dgm:bulletEnabled val="1"/>
        </dgm:presLayoutVars>
      </dgm:prSet>
      <dgm:spPr/>
    </dgm:pt>
    <dgm:pt modelId="{DF7736BC-026D-43C3-863B-DB63F59CE48B}" type="pres">
      <dgm:prSet presAssocID="{D00F97B5-E671-48BC-AAC0-7650A0A77529}" presName="sibTrans" presStyleCnt="0"/>
      <dgm:spPr/>
    </dgm:pt>
    <dgm:pt modelId="{2456783A-6A56-43D4-9518-9A2BA485A1A0}" type="pres">
      <dgm:prSet presAssocID="{57C8EDB6-6E32-4DAB-BD96-26D18F80A348}" presName="composite" presStyleCnt="0"/>
      <dgm:spPr/>
    </dgm:pt>
    <dgm:pt modelId="{84345D55-F8AF-46FE-B65E-FF635841D617}" type="pres">
      <dgm:prSet presAssocID="{57C8EDB6-6E32-4DAB-BD96-26D18F80A348}" presName="ParentText" presStyleLbl="node1" presStyleIdx="2" presStyleCnt="3" custLinFactNeighborX="-39637">
        <dgm:presLayoutVars>
          <dgm:chMax val="1"/>
          <dgm:chPref val="1"/>
          <dgm:bulletEnabled val="1"/>
        </dgm:presLayoutVars>
      </dgm:prSet>
      <dgm:spPr/>
    </dgm:pt>
    <dgm:pt modelId="{1F9C0B61-3B84-49B5-92AC-83D5E24860FF}" type="pres">
      <dgm:prSet presAssocID="{57C8EDB6-6E32-4DAB-BD96-26D18F80A348}" presName="FinalChildText" presStyleLbl="revTx" presStyleIdx="2" presStyleCnt="3" custScaleX="207359" custLinFactNeighborX="7139">
        <dgm:presLayoutVars>
          <dgm:chMax val="0"/>
          <dgm:chPref val="0"/>
          <dgm:bulletEnabled val="1"/>
        </dgm:presLayoutVars>
      </dgm:prSet>
      <dgm:spPr/>
    </dgm:pt>
  </dgm:ptLst>
  <dgm:cxnLst>
    <dgm:cxn modelId="{5BCA8704-8C5A-4E76-B376-C9585A506396}" srcId="{791EDD76-D5F6-4C77-BCE2-AC13F819257B}" destId="{35E7875C-FF45-4893-824B-B56730FDE76D}" srcOrd="1" destOrd="0" parTransId="{1591087F-2FB1-4C8A-A55B-56384DC730B6}" sibTransId="{D00F97B5-E671-48BC-AAC0-7650A0A77529}"/>
    <dgm:cxn modelId="{B431AB35-7EBD-473E-89F8-744C7B18D5AF}" srcId="{49116CE5-354B-4B7D-8565-EFF31973E0AA}" destId="{30D0EFBC-1136-4C59-AEF0-C688873441E1}" srcOrd="1" destOrd="0" parTransId="{4ED0F411-7F47-40D8-902D-C3EBD3FE78C9}" sibTransId="{2DEA1D09-FA70-431A-8C6B-CB7DBE2CEA79}"/>
    <dgm:cxn modelId="{12CA7A42-96BE-42C3-A56B-F9EF2E6743E5}" type="presOf" srcId="{35E7875C-FF45-4893-824B-B56730FDE76D}" destId="{2FBDABCF-577C-440A-8ACD-68C2BFDED6D2}" srcOrd="0" destOrd="0" presId="urn:microsoft.com/office/officeart/2005/8/layout/StepDownProcess"/>
    <dgm:cxn modelId="{4A504E6C-AB77-4971-8EF2-D5D3274A8A19}" type="presOf" srcId="{7A8BDD7B-E686-4F8F-A286-50B149C62055}" destId="{6AD7CA71-BCC8-4047-849C-29118D6CECA1}" srcOrd="0" destOrd="1" presId="urn:microsoft.com/office/officeart/2005/8/layout/StepDownProcess"/>
    <dgm:cxn modelId="{77664950-76DA-4D67-8454-9E0A91041714}" srcId="{791EDD76-D5F6-4C77-BCE2-AC13F819257B}" destId="{57C8EDB6-6E32-4DAB-BD96-26D18F80A348}" srcOrd="2" destOrd="0" parTransId="{C04D9B9E-E8D9-415B-BEFD-488F934FCBDF}" sibTransId="{31612F5A-BCC7-4DDB-A949-34B695BDFA0A}"/>
    <dgm:cxn modelId="{7A5BA776-FA24-4AF3-BEF0-D47E5C86F3A3}" type="presOf" srcId="{B6E80576-7412-4661-9E0E-AA5894F5FAB2}" destId="{1F9C0B61-3B84-49B5-92AC-83D5E24860FF}" srcOrd="0" destOrd="0" presId="urn:microsoft.com/office/officeart/2005/8/layout/StepDownProcess"/>
    <dgm:cxn modelId="{663A9A77-E44F-42F7-A3DA-DA3D39A4F2D2}" type="presOf" srcId="{D78AE694-BA3E-4F5C-AAB5-92169BDB9ED1}" destId="{7383296C-5A1A-451D-BF1F-02B9ED3CE75F}" srcOrd="0" destOrd="0" presId="urn:microsoft.com/office/officeart/2005/8/layout/StepDownProcess"/>
    <dgm:cxn modelId="{53F01380-7E5E-4D61-979A-D284B8490589}" srcId="{35E7875C-FF45-4893-824B-B56730FDE76D}" destId="{7A8BDD7B-E686-4F8F-A286-50B149C62055}" srcOrd="1" destOrd="0" parTransId="{82ABF901-5405-46C4-B88C-886A00623702}" sibTransId="{72A01C8C-55E5-45D6-8090-19712377F576}"/>
    <dgm:cxn modelId="{C4F98C84-75C4-49D1-BA9E-6731A5CD61D9}" type="presOf" srcId="{ECCB9CA0-3524-4784-8B49-17472941EA0E}" destId="{6AD7CA71-BCC8-4047-849C-29118D6CECA1}" srcOrd="0" destOrd="2" presId="urn:microsoft.com/office/officeart/2005/8/layout/StepDownProcess"/>
    <dgm:cxn modelId="{EDCCA184-C3B8-48B7-9E3A-C19A71505DA5}" srcId="{57C8EDB6-6E32-4DAB-BD96-26D18F80A348}" destId="{13264950-715E-45BB-8B01-715AA8126EB1}" srcOrd="1" destOrd="0" parTransId="{0D9BFBC4-FD0A-40B3-BA69-3A0F6B7575CE}" sibTransId="{5CD797AB-B08D-435E-BF23-23C2D22D1B1D}"/>
    <dgm:cxn modelId="{287A3C86-CBCF-4366-B58C-6E8EAAA76B72}" srcId="{35E7875C-FF45-4893-824B-B56730FDE76D}" destId="{ECCB9CA0-3524-4784-8B49-17472941EA0E}" srcOrd="2" destOrd="0" parTransId="{F5267A34-51E3-4B0E-88EE-93F151AAC053}" sibTransId="{227ACB7A-0877-41C3-9E83-EFF94DD508D1}"/>
    <dgm:cxn modelId="{14B01193-E99A-4922-913F-5399F69D65CB}" srcId="{57C8EDB6-6E32-4DAB-BD96-26D18F80A348}" destId="{B6E80576-7412-4661-9E0E-AA5894F5FAB2}" srcOrd="0" destOrd="0" parTransId="{5E0BB5BA-5C36-46AF-BD21-3DA06F7D44F2}" sibTransId="{49CD0EA9-E0A2-427E-B33B-AD4790563004}"/>
    <dgm:cxn modelId="{6438DF94-008C-4C5D-B746-449ED6953552}" type="presOf" srcId="{791EDD76-D5F6-4C77-BCE2-AC13F819257B}" destId="{C56A9224-3AD4-4ABA-89FD-71DDCDA119CE}" srcOrd="0" destOrd="0" presId="urn:microsoft.com/office/officeart/2005/8/layout/StepDownProcess"/>
    <dgm:cxn modelId="{981FEEA1-D2E2-446A-A6A7-5094ECBDA561}" type="presOf" srcId="{57C8EDB6-6E32-4DAB-BD96-26D18F80A348}" destId="{84345D55-F8AF-46FE-B65E-FF635841D617}" srcOrd="0" destOrd="0" presId="urn:microsoft.com/office/officeart/2005/8/layout/StepDownProcess"/>
    <dgm:cxn modelId="{F2A1C5B3-F7C5-4D44-ADD3-7980923F6164}" srcId="{49116CE5-354B-4B7D-8565-EFF31973E0AA}" destId="{D78AE694-BA3E-4F5C-AAB5-92169BDB9ED1}" srcOrd="0" destOrd="0" parTransId="{FBFE444B-CFCA-4CA0-A5EC-6E5AC6C0F638}" sibTransId="{9498F161-04F5-4746-859E-18F91DD849A9}"/>
    <dgm:cxn modelId="{6035F6B6-8EA2-4BB7-AF40-4B8E5651A9D2}" srcId="{791EDD76-D5F6-4C77-BCE2-AC13F819257B}" destId="{49116CE5-354B-4B7D-8565-EFF31973E0AA}" srcOrd="0" destOrd="0" parTransId="{A0971DCE-9376-4247-B003-88E4B5E0B181}" sibTransId="{27473DF7-0583-42C5-8C67-350967C8D592}"/>
    <dgm:cxn modelId="{EE10C4C2-0ACE-41F2-BF4E-35DC18FBA1C9}" type="presOf" srcId="{49116CE5-354B-4B7D-8565-EFF31973E0AA}" destId="{013D65D5-2E65-4ED8-95E3-B0680834A377}" srcOrd="0" destOrd="0" presId="urn:microsoft.com/office/officeart/2005/8/layout/StepDownProcess"/>
    <dgm:cxn modelId="{DEFFBFC8-257E-41CA-8F12-2BCE52941B93}" type="presOf" srcId="{30D0EFBC-1136-4C59-AEF0-C688873441E1}" destId="{7383296C-5A1A-451D-BF1F-02B9ED3CE75F}" srcOrd="0" destOrd="1" presId="urn:microsoft.com/office/officeart/2005/8/layout/StepDownProcess"/>
    <dgm:cxn modelId="{E7D334EA-EEDD-4E09-A3F9-44F13E216D69}" srcId="{35E7875C-FF45-4893-824B-B56730FDE76D}" destId="{793EA45E-3711-4776-801F-88E552B6D1D4}" srcOrd="0" destOrd="0" parTransId="{BB725D12-2861-4EA7-8F61-514E5BECAA29}" sibTransId="{B77DA471-D7D6-4070-A74A-1D5C989ABF5A}"/>
    <dgm:cxn modelId="{D4F4BBF8-32DD-4573-83FD-F4962FB7607C}" type="presOf" srcId="{13264950-715E-45BB-8B01-715AA8126EB1}" destId="{1F9C0B61-3B84-49B5-92AC-83D5E24860FF}" srcOrd="0" destOrd="1" presId="urn:microsoft.com/office/officeart/2005/8/layout/StepDownProcess"/>
    <dgm:cxn modelId="{3760C7FA-8636-4ACA-8D5C-9659BACF905A}" type="presOf" srcId="{793EA45E-3711-4776-801F-88E552B6D1D4}" destId="{6AD7CA71-BCC8-4047-849C-29118D6CECA1}" srcOrd="0" destOrd="0" presId="urn:microsoft.com/office/officeart/2005/8/layout/StepDownProcess"/>
    <dgm:cxn modelId="{932D19FA-D025-4122-9F39-72CEF376AEA8}" type="presParOf" srcId="{C56A9224-3AD4-4ABA-89FD-71DDCDA119CE}" destId="{CAA91D99-9703-4CCC-B0F5-AE1979E333D9}" srcOrd="0" destOrd="0" presId="urn:microsoft.com/office/officeart/2005/8/layout/StepDownProcess"/>
    <dgm:cxn modelId="{93397A36-D1B9-4EBA-8138-6E2F97F52FBE}" type="presParOf" srcId="{CAA91D99-9703-4CCC-B0F5-AE1979E333D9}" destId="{4BED5C42-FC80-4E27-8E68-8DC73CDF2E20}" srcOrd="0" destOrd="0" presId="urn:microsoft.com/office/officeart/2005/8/layout/StepDownProcess"/>
    <dgm:cxn modelId="{3638F9E2-351B-4CA1-BC1A-7FB7C81168B3}" type="presParOf" srcId="{CAA91D99-9703-4CCC-B0F5-AE1979E333D9}" destId="{013D65D5-2E65-4ED8-95E3-B0680834A377}" srcOrd="1" destOrd="0" presId="urn:microsoft.com/office/officeart/2005/8/layout/StepDownProcess"/>
    <dgm:cxn modelId="{F3795E52-E25D-4DEB-B9DA-2F632E058056}" type="presParOf" srcId="{CAA91D99-9703-4CCC-B0F5-AE1979E333D9}" destId="{7383296C-5A1A-451D-BF1F-02B9ED3CE75F}" srcOrd="2" destOrd="0" presId="urn:microsoft.com/office/officeart/2005/8/layout/StepDownProcess"/>
    <dgm:cxn modelId="{96D7975B-0C07-4AB4-9510-A8A4CA35B34A}" type="presParOf" srcId="{C56A9224-3AD4-4ABA-89FD-71DDCDA119CE}" destId="{56CD75F5-FC3C-4731-A3D3-5A9BD9CF3EA9}" srcOrd="1" destOrd="0" presId="urn:microsoft.com/office/officeart/2005/8/layout/StepDownProcess"/>
    <dgm:cxn modelId="{A9DBF878-E696-4038-8FA6-FF0DFBE478CD}" type="presParOf" srcId="{C56A9224-3AD4-4ABA-89FD-71DDCDA119CE}" destId="{CFEC1C46-0267-44A5-BF52-185F148952F4}" srcOrd="2" destOrd="0" presId="urn:microsoft.com/office/officeart/2005/8/layout/StepDownProcess"/>
    <dgm:cxn modelId="{E84A85E3-F8A3-459D-B310-C4A1DB26873A}" type="presParOf" srcId="{CFEC1C46-0267-44A5-BF52-185F148952F4}" destId="{798422F3-F5DC-4B84-AA96-17510F8797DD}" srcOrd="0" destOrd="0" presId="urn:microsoft.com/office/officeart/2005/8/layout/StepDownProcess"/>
    <dgm:cxn modelId="{ED3CCCC1-38E8-45C4-9210-F88CAD25C86A}" type="presParOf" srcId="{CFEC1C46-0267-44A5-BF52-185F148952F4}" destId="{2FBDABCF-577C-440A-8ACD-68C2BFDED6D2}" srcOrd="1" destOrd="0" presId="urn:microsoft.com/office/officeart/2005/8/layout/StepDownProcess"/>
    <dgm:cxn modelId="{3217B075-8098-43E3-95C5-F4489C87A53B}" type="presParOf" srcId="{CFEC1C46-0267-44A5-BF52-185F148952F4}" destId="{6AD7CA71-BCC8-4047-849C-29118D6CECA1}" srcOrd="2" destOrd="0" presId="urn:microsoft.com/office/officeart/2005/8/layout/StepDownProcess"/>
    <dgm:cxn modelId="{47B9D93A-2A4C-46FF-B308-B97ADBF2B1CC}" type="presParOf" srcId="{C56A9224-3AD4-4ABA-89FD-71DDCDA119CE}" destId="{DF7736BC-026D-43C3-863B-DB63F59CE48B}" srcOrd="3" destOrd="0" presId="urn:microsoft.com/office/officeart/2005/8/layout/StepDownProcess"/>
    <dgm:cxn modelId="{11E6BDB6-BEC0-47CF-ACC5-D261296D28C6}" type="presParOf" srcId="{C56A9224-3AD4-4ABA-89FD-71DDCDA119CE}" destId="{2456783A-6A56-43D4-9518-9A2BA485A1A0}" srcOrd="4" destOrd="0" presId="urn:microsoft.com/office/officeart/2005/8/layout/StepDownProcess"/>
    <dgm:cxn modelId="{F85703BA-C3D8-4D44-AF20-917A7F3E68B1}" type="presParOf" srcId="{2456783A-6A56-43D4-9518-9A2BA485A1A0}" destId="{84345D55-F8AF-46FE-B65E-FF635841D617}" srcOrd="0" destOrd="0" presId="urn:microsoft.com/office/officeart/2005/8/layout/StepDownProcess"/>
    <dgm:cxn modelId="{332B66FF-EBD2-4BA5-8438-D81005213085}" type="presParOf" srcId="{2456783A-6A56-43D4-9518-9A2BA485A1A0}" destId="{1F9C0B61-3B84-49B5-92AC-83D5E24860FF}"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739D965-4828-4B49-8393-9EEC04DF0B89}" type="doc">
      <dgm:prSet loTypeId="urn:microsoft.com/office/officeart/2011/layout/InterconnectedBlockProcess" loCatId="officeonline" qsTypeId="urn:microsoft.com/office/officeart/2005/8/quickstyle/simple1" qsCatId="simple" csTypeId="urn:microsoft.com/office/officeart/2005/8/colors/accent1_2" csCatId="accent1" phldr="1"/>
      <dgm:spPr/>
      <dgm:t>
        <a:bodyPr/>
        <a:lstStyle/>
        <a:p>
          <a:endParaRPr lang="en-GB"/>
        </a:p>
      </dgm:t>
    </dgm:pt>
    <dgm:pt modelId="{55331102-1FF2-40F5-9209-8AEA022523F9}">
      <dgm:prSet phldrT="[Text]"/>
      <dgm:spPr/>
      <dgm:t>
        <a:bodyPr/>
        <a:lstStyle/>
        <a:p>
          <a:r>
            <a:rPr lang="en-GB" dirty="0"/>
            <a:t>Prep </a:t>
          </a:r>
        </a:p>
      </dgm:t>
    </dgm:pt>
    <dgm:pt modelId="{E70DC9C6-2E63-4478-A97F-0DE84013405D}" type="parTrans" cxnId="{4AF1B9E9-C231-43C2-9BB6-A9E25FB3961E}">
      <dgm:prSet/>
      <dgm:spPr/>
      <dgm:t>
        <a:bodyPr/>
        <a:lstStyle/>
        <a:p>
          <a:endParaRPr lang="en-GB"/>
        </a:p>
      </dgm:t>
    </dgm:pt>
    <dgm:pt modelId="{4A5CFD42-10AB-4F6D-B5ED-6DBFA1BF3F11}" type="sibTrans" cxnId="{4AF1B9E9-C231-43C2-9BB6-A9E25FB3961E}">
      <dgm:prSet/>
      <dgm:spPr/>
      <dgm:t>
        <a:bodyPr/>
        <a:lstStyle/>
        <a:p>
          <a:endParaRPr lang="en-GB"/>
        </a:p>
      </dgm:t>
    </dgm:pt>
    <dgm:pt modelId="{BBAD3030-D8DE-4CC7-9466-FAE4D35E8B1E}">
      <dgm:prSet phldrT="[Text]" custT="1"/>
      <dgm:spPr/>
      <dgm:t>
        <a:bodyPr/>
        <a:lstStyle/>
        <a:p>
          <a:r>
            <a:rPr lang="en-GB" sz="2800" dirty="0"/>
            <a:t>Tokenise </a:t>
          </a:r>
          <a:r>
            <a:rPr lang="en-GB" sz="2800" b="1" dirty="0"/>
            <a:t>words</a:t>
          </a:r>
        </a:p>
        <a:p>
          <a:r>
            <a:rPr lang="en-GB" sz="2800" dirty="0"/>
            <a:t>Lowercase</a:t>
          </a:r>
        </a:p>
        <a:p>
          <a:r>
            <a:rPr lang="en-GB" sz="2800" dirty="0"/>
            <a:t>Remove punctuation</a:t>
          </a:r>
        </a:p>
        <a:p>
          <a:r>
            <a:rPr lang="en-GB" sz="2800" dirty="0"/>
            <a:t>Remove whitespaces</a:t>
          </a:r>
        </a:p>
        <a:p>
          <a:r>
            <a:rPr lang="en-GB" sz="2800" dirty="0"/>
            <a:t>Remove stop words</a:t>
          </a:r>
        </a:p>
      </dgm:t>
    </dgm:pt>
    <dgm:pt modelId="{28AD41A0-943C-4972-AC38-06DF3A0B2C22}" type="parTrans" cxnId="{96B5C53C-0D70-4211-8F88-4C22E138D6E1}">
      <dgm:prSet/>
      <dgm:spPr/>
      <dgm:t>
        <a:bodyPr/>
        <a:lstStyle/>
        <a:p>
          <a:endParaRPr lang="en-GB"/>
        </a:p>
      </dgm:t>
    </dgm:pt>
    <dgm:pt modelId="{CDAC3058-54BE-45AC-BBBD-ECE45E12FB3D}" type="sibTrans" cxnId="{96B5C53C-0D70-4211-8F88-4C22E138D6E1}">
      <dgm:prSet/>
      <dgm:spPr/>
      <dgm:t>
        <a:bodyPr/>
        <a:lstStyle/>
        <a:p>
          <a:endParaRPr lang="en-GB"/>
        </a:p>
      </dgm:t>
    </dgm:pt>
    <dgm:pt modelId="{A23CD070-2A03-487A-AFAC-4402615BD878}">
      <dgm:prSet phldrT="[Text]"/>
      <dgm:spPr>
        <a:solidFill>
          <a:schemeClr val="accent2"/>
        </a:solidFill>
      </dgm:spPr>
      <dgm:t>
        <a:bodyPr/>
        <a:lstStyle/>
        <a:p>
          <a:r>
            <a:rPr lang="en-GB" dirty="0"/>
            <a:t>Consolidate</a:t>
          </a:r>
        </a:p>
      </dgm:t>
    </dgm:pt>
    <dgm:pt modelId="{B6C9267A-D4C0-4EB6-842C-2FD0A18F1C4A}" type="parTrans" cxnId="{8B19C2AB-3ECD-4C03-AC33-F65058EDC64F}">
      <dgm:prSet/>
      <dgm:spPr/>
      <dgm:t>
        <a:bodyPr/>
        <a:lstStyle/>
        <a:p>
          <a:endParaRPr lang="en-GB"/>
        </a:p>
      </dgm:t>
    </dgm:pt>
    <dgm:pt modelId="{8EC19EC1-F521-4BF1-A601-E7B4BF87EFA2}" type="sibTrans" cxnId="{8B19C2AB-3ECD-4C03-AC33-F65058EDC64F}">
      <dgm:prSet/>
      <dgm:spPr/>
      <dgm:t>
        <a:bodyPr/>
        <a:lstStyle/>
        <a:p>
          <a:endParaRPr lang="en-GB"/>
        </a:p>
      </dgm:t>
    </dgm:pt>
    <dgm:pt modelId="{0339187D-DD7A-4360-9CAF-4F9AEA910F84}">
      <dgm:prSet phldrT="[Text]"/>
      <dgm:spPr>
        <a:solidFill>
          <a:schemeClr val="accent2">
            <a:lumMod val="20000"/>
            <a:lumOff val="80000"/>
          </a:schemeClr>
        </a:solidFill>
      </dgm:spPr>
      <dgm:t>
        <a:bodyPr/>
        <a:lstStyle/>
        <a:p>
          <a:r>
            <a:rPr lang="en-GB" dirty="0"/>
            <a:t>* Correct spelling</a:t>
          </a:r>
        </a:p>
        <a:p>
          <a:r>
            <a:rPr lang="en-GB" dirty="0"/>
            <a:t>* Substitute synonyms</a:t>
          </a:r>
        </a:p>
        <a:p>
          <a:r>
            <a:rPr lang="en-GB" dirty="0"/>
            <a:t>Stem words</a:t>
          </a:r>
        </a:p>
        <a:p>
          <a:endParaRPr lang="en-GB" dirty="0"/>
        </a:p>
      </dgm:t>
    </dgm:pt>
    <dgm:pt modelId="{57C25B4B-1EFA-4CE6-BB1F-602DCA922E2B}" type="parTrans" cxnId="{C3929E93-E8A5-4A00-933A-C4815C067AC6}">
      <dgm:prSet/>
      <dgm:spPr/>
      <dgm:t>
        <a:bodyPr/>
        <a:lstStyle/>
        <a:p>
          <a:endParaRPr lang="en-GB"/>
        </a:p>
      </dgm:t>
    </dgm:pt>
    <dgm:pt modelId="{A7469284-E559-445B-9B19-4F737746F363}" type="sibTrans" cxnId="{C3929E93-E8A5-4A00-933A-C4815C067AC6}">
      <dgm:prSet/>
      <dgm:spPr/>
      <dgm:t>
        <a:bodyPr/>
        <a:lstStyle/>
        <a:p>
          <a:endParaRPr lang="en-GB"/>
        </a:p>
      </dgm:t>
    </dgm:pt>
    <dgm:pt modelId="{8771B226-A61E-499E-B73A-A633EDC691C3}">
      <dgm:prSet phldrT="[Text]"/>
      <dgm:spPr>
        <a:solidFill>
          <a:schemeClr val="tx1"/>
        </a:solidFill>
      </dgm:spPr>
      <dgm:t>
        <a:bodyPr/>
        <a:lstStyle/>
        <a:p>
          <a:r>
            <a:rPr lang="en-GB" dirty="0"/>
            <a:t>Analyse</a:t>
          </a:r>
        </a:p>
      </dgm:t>
    </dgm:pt>
    <dgm:pt modelId="{CA6B66AA-A252-4DC6-B5B8-5EA2A0BD283E}" type="parTrans" cxnId="{66D7AB3F-5FEC-4158-B73E-7698EB6A8B1D}">
      <dgm:prSet/>
      <dgm:spPr/>
      <dgm:t>
        <a:bodyPr/>
        <a:lstStyle/>
        <a:p>
          <a:endParaRPr lang="en-GB"/>
        </a:p>
      </dgm:t>
    </dgm:pt>
    <dgm:pt modelId="{4B9C8C33-3219-43CB-9FE4-2661F470FB0D}" type="sibTrans" cxnId="{66D7AB3F-5FEC-4158-B73E-7698EB6A8B1D}">
      <dgm:prSet/>
      <dgm:spPr/>
      <dgm:t>
        <a:bodyPr/>
        <a:lstStyle/>
        <a:p>
          <a:endParaRPr lang="en-GB"/>
        </a:p>
      </dgm:t>
    </dgm:pt>
    <dgm:pt modelId="{8B3A3090-823A-4095-9EB3-6B7AC0EC3D8C}">
      <dgm:prSet phldrT="[Text]" custT="1"/>
      <dgm:spPr>
        <a:solidFill>
          <a:schemeClr val="tx1">
            <a:lumMod val="20000"/>
            <a:lumOff val="80000"/>
          </a:schemeClr>
        </a:solidFill>
      </dgm:spPr>
      <dgm:t>
        <a:bodyPr/>
        <a:lstStyle/>
        <a:p>
          <a:r>
            <a:rPr lang="en-GB" sz="2800" dirty="0"/>
            <a:t>Count most frequent words </a:t>
          </a:r>
        </a:p>
        <a:p>
          <a:endParaRPr lang="en-GB" sz="2800" dirty="0"/>
        </a:p>
        <a:p>
          <a:r>
            <a:rPr lang="en-GB" sz="2800" dirty="0"/>
            <a:t>Track frequency of specific words over time</a:t>
          </a:r>
        </a:p>
      </dgm:t>
    </dgm:pt>
    <dgm:pt modelId="{DC7CC45B-38E5-4CBE-AB81-6F49A71C8D3E}" type="parTrans" cxnId="{728E4957-075C-491E-8558-389067FA69C6}">
      <dgm:prSet/>
      <dgm:spPr/>
      <dgm:t>
        <a:bodyPr/>
        <a:lstStyle/>
        <a:p>
          <a:endParaRPr lang="en-GB"/>
        </a:p>
      </dgm:t>
    </dgm:pt>
    <dgm:pt modelId="{E0BD795D-AB43-4DCE-ACC8-17B5547E2561}" type="sibTrans" cxnId="{728E4957-075C-491E-8558-389067FA69C6}">
      <dgm:prSet/>
      <dgm:spPr/>
      <dgm:t>
        <a:bodyPr/>
        <a:lstStyle/>
        <a:p>
          <a:endParaRPr lang="en-GB"/>
        </a:p>
      </dgm:t>
    </dgm:pt>
    <dgm:pt modelId="{4F32EFBC-5A4C-4B99-8F04-CD82CD1B57C6}" type="pres">
      <dgm:prSet presAssocID="{F739D965-4828-4B49-8393-9EEC04DF0B89}" presName="Name0" presStyleCnt="0">
        <dgm:presLayoutVars>
          <dgm:chMax val="7"/>
          <dgm:chPref val="5"/>
          <dgm:dir/>
          <dgm:animOne val="branch"/>
          <dgm:animLvl val="lvl"/>
        </dgm:presLayoutVars>
      </dgm:prSet>
      <dgm:spPr/>
    </dgm:pt>
    <dgm:pt modelId="{81A9700E-4319-4149-A7E5-5191CFEA4BE3}" type="pres">
      <dgm:prSet presAssocID="{8771B226-A61E-499E-B73A-A633EDC691C3}" presName="ChildAccent3" presStyleCnt="0"/>
      <dgm:spPr/>
    </dgm:pt>
    <dgm:pt modelId="{BD7D44B2-752A-4F41-9D27-02FB6DF2DF37}" type="pres">
      <dgm:prSet presAssocID="{8771B226-A61E-499E-B73A-A633EDC691C3}" presName="ChildAccent" presStyleLbl="alignImgPlace1" presStyleIdx="0" presStyleCnt="3" custScaleX="199132" custLinFactNeighborX="80070"/>
      <dgm:spPr/>
    </dgm:pt>
    <dgm:pt modelId="{9E13873A-B141-4ED1-A45C-8FCB7B3537B1}" type="pres">
      <dgm:prSet presAssocID="{8771B226-A61E-499E-B73A-A633EDC691C3}" presName="Child3" presStyleLbl="revTx" presStyleIdx="0" presStyleCnt="0">
        <dgm:presLayoutVars>
          <dgm:chMax val="0"/>
          <dgm:chPref val="0"/>
          <dgm:bulletEnabled val="1"/>
        </dgm:presLayoutVars>
      </dgm:prSet>
      <dgm:spPr/>
    </dgm:pt>
    <dgm:pt modelId="{6B2F1013-39D7-4C46-8B63-8F41C18CDF4D}" type="pres">
      <dgm:prSet presAssocID="{8771B226-A61E-499E-B73A-A633EDC691C3}" presName="Parent3" presStyleLbl="node1" presStyleIdx="0" presStyleCnt="3" custScaleX="201141" custLinFactNeighborX="78660">
        <dgm:presLayoutVars>
          <dgm:chMax val="2"/>
          <dgm:chPref val="1"/>
          <dgm:bulletEnabled val="1"/>
        </dgm:presLayoutVars>
      </dgm:prSet>
      <dgm:spPr/>
    </dgm:pt>
    <dgm:pt modelId="{13348A44-DB93-4F11-A537-E3EF2BDC3991}" type="pres">
      <dgm:prSet presAssocID="{A23CD070-2A03-487A-AFAC-4402615BD878}" presName="ChildAccent2" presStyleCnt="0"/>
      <dgm:spPr/>
    </dgm:pt>
    <dgm:pt modelId="{F952D400-1929-4053-B8C7-A49EE4F2D536}" type="pres">
      <dgm:prSet presAssocID="{A23CD070-2A03-487A-AFAC-4402615BD878}" presName="ChildAccent" presStyleLbl="alignImgPlace1" presStyleIdx="1" presStyleCnt="3" custScaleX="245874" custLinFactNeighborX="-10389" custLinFactNeighborY="218"/>
      <dgm:spPr/>
    </dgm:pt>
    <dgm:pt modelId="{6F792B5B-BA10-402D-9F5A-EF4B0BEDED8B}" type="pres">
      <dgm:prSet presAssocID="{A23CD070-2A03-487A-AFAC-4402615BD878}" presName="Child2" presStyleLbl="revTx" presStyleIdx="0" presStyleCnt="0">
        <dgm:presLayoutVars>
          <dgm:chMax val="0"/>
          <dgm:chPref val="0"/>
          <dgm:bulletEnabled val="1"/>
        </dgm:presLayoutVars>
      </dgm:prSet>
      <dgm:spPr/>
    </dgm:pt>
    <dgm:pt modelId="{E38B4C05-D550-4CE4-B2D4-5E8A02B3BF05}" type="pres">
      <dgm:prSet presAssocID="{A23CD070-2A03-487A-AFAC-4402615BD878}" presName="Parent2" presStyleLbl="node1" presStyleIdx="1" presStyleCnt="3" custScaleX="245874" custLinFactNeighborX="-9321" custLinFactNeighborY="1133">
        <dgm:presLayoutVars>
          <dgm:chMax val="2"/>
          <dgm:chPref val="1"/>
          <dgm:bulletEnabled val="1"/>
        </dgm:presLayoutVars>
      </dgm:prSet>
      <dgm:spPr/>
    </dgm:pt>
    <dgm:pt modelId="{F4ED9A1E-F311-4908-B30B-71058374DB89}" type="pres">
      <dgm:prSet presAssocID="{55331102-1FF2-40F5-9209-8AEA022523F9}" presName="ChildAccent1" presStyleCnt="0"/>
      <dgm:spPr/>
    </dgm:pt>
    <dgm:pt modelId="{68504948-98C8-48AA-A070-97D014FE8DBD}" type="pres">
      <dgm:prSet presAssocID="{55331102-1FF2-40F5-9209-8AEA022523F9}" presName="ChildAccent" presStyleLbl="alignImgPlace1" presStyleIdx="2" presStyleCnt="3" custScaleX="239090" custLinFactX="-16370" custLinFactNeighborX="-100000"/>
      <dgm:spPr/>
    </dgm:pt>
    <dgm:pt modelId="{6E939DC9-F34C-4927-B4CD-5351322FD378}" type="pres">
      <dgm:prSet presAssocID="{55331102-1FF2-40F5-9209-8AEA022523F9}" presName="Child1" presStyleLbl="revTx" presStyleIdx="0" presStyleCnt="0">
        <dgm:presLayoutVars>
          <dgm:chMax val="0"/>
          <dgm:chPref val="0"/>
          <dgm:bulletEnabled val="1"/>
        </dgm:presLayoutVars>
      </dgm:prSet>
      <dgm:spPr/>
    </dgm:pt>
    <dgm:pt modelId="{40BE0B32-D12F-49CB-9AA0-6E174F47E9AC}" type="pres">
      <dgm:prSet presAssocID="{55331102-1FF2-40F5-9209-8AEA022523F9}" presName="Parent1" presStyleLbl="node1" presStyleIdx="2" presStyleCnt="3" custScaleX="239090" custLinFactX="-16370" custLinFactNeighborX="-100000">
        <dgm:presLayoutVars>
          <dgm:chMax val="2"/>
          <dgm:chPref val="1"/>
          <dgm:bulletEnabled val="1"/>
        </dgm:presLayoutVars>
      </dgm:prSet>
      <dgm:spPr/>
    </dgm:pt>
  </dgm:ptLst>
  <dgm:cxnLst>
    <dgm:cxn modelId="{FE353616-A70E-4935-B187-73F0C5F5DA3B}" type="presOf" srcId="{A23CD070-2A03-487A-AFAC-4402615BD878}" destId="{E38B4C05-D550-4CE4-B2D4-5E8A02B3BF05}" srcOrd="0" destOrd="0" presId="urn:microsoft.com/office/officeart/2011/layout/InterconnectedBlockProcess"/>
    <dgm:cxn modelId="{8D871D17-C2E3-4D2A-90AC-4A9532167853}" type="presOf" srcId="{8B3A3090-823A-4095-9EB3-6B7AC0EC3D8C}" destId="{9E13873A-B141-4ED1-A45C-8FCB7B3537B1}" srcOrd="1" destOrd="0" presId="urn:microsoft.com/office/officeart/2011/layout/InterconnectedBlockProcess"/>
    <dgm:cxn modelId="{426D6922-63B4-408D-B8A9-6E680EFBFBAE}" type="presOf" srcId="{BBAD3030-D8DE-4CC7-9466-FAE4D35E8B1E}" destId="{68504948-98C8-48AA-A070-97D014FE8DBD}" srcOrd="0" destOrd="0" presId="urn:microsoft.com/office/officeart/2011/layout/InterconnectedBlockProcess"/>
    <dgm:cxn modelId="{51A1912D-B258-478D-BF27-9B89D823EDA0}" type="presOf" srcId="{0339187D-DD7A-4360-9CAF-4F9AEA910F84}" destId="{F952D400-1929-4053-B8C7-A49EE4F2D536}" srcOrd="0" destOrd="0" presId="urn:microsoft.com/office/officeart/2011/layout/InterconnectedBlockProcess"/>
    <dgm:cxn modelId="{96B5C53C-0D70-4211-8F88-4C22E138D6E1}" srcId="{55331102-1FF2-40F5-9209-8AEA022523F9}" destId="{BBAD3030-D8DE-4CC7-9466-FAE4D35E8B1E}" srcOrd="0" destOrd="0" parTransId="{28AD41A0-943C-4972-AC38-06DF3A0B2C22}" sibTransId="{CDAC3058-54BE-45AC-BBBD-ECE45E12FB3D}"/>
    <dgm:cxn modelId="{66D7AB3F-5FEC-4158-B73E-7698EB6A8B1D}" srcId="{F739D965-4828-4B49-8393-9EEC04DF0B89}" destId="{8771B226-A61E-499E-B73A-A633EDC691C3}" srcOrd="2" destOrd="0" parTransId="{CA6B66AA-A252-4DC6-B5B8-5EA2A0BD283E}" sibTransId="{4B9C8C33-3219-43CB-9FE4-2661F470FB0D}"/>
    <dgm:cxn modelId="{B9BD5F49-15D8-4187-91E1-24562AD40AF2}" type="presOf" srcId="{F739D965-4828-4B49-8393-9EEC04DF0B89}" destId="{4F32EFBC-5A4C-4B99-8F04-CD82CD1B57C6}" srcOrd="0" destOrd="0" presId="urn:microsoft.com/office/officeart/2011/layout/InterconnectedBlockProcess"/>
    <dgm:cxn modelId="{728E4957-075C-491E-8558-389067FA69C6}" srcId="{8771B226-A61E-499E-B73A-A633EDC691C3}" destId="{8B3A3090-823A-4095-9EB3-6B7AC0EC3D8C}" srcOrd="0" destOrd="0" parTransId="{DC7CC45B-38E5-4CBE-AB81-6F49A71C8D3E}" sibTransId="{E0BD795D-AB43-4DCE-ACC8-17B5547E2561}"/>
    <dgm:cxn modelId="{C3929E93-E8A5-4A00-933A-C4815C067AC6}" srcId="{A23CD070-2A03-487A-AFAC-4402615BD878}" destId="{0339187D-DD7A-4360-9CAF-4F9AEA910F84}" srcOrd="0" destOrd="0" parTransId="{57C25B4B-1EFA-4CE6-BB1F-602DCA922E2B}" sibTransId="{A7469284-E559-445B-9B19-4F737746F363}"/>
    <dgm:cxn modelId="{2B1F049A-23E3-4555-83C0-BA4BA45AC9BC}" type="presOf" srcId="{BBAD3030-D8DE-4CC7-9466-FAE4D35E8B1E}" destId="{6E939DC9-F34C-4927-B4CD-5351322FD378}" srcOrd="1" destOrd="0" presId="urn:microsoft.com/office/officeart/2011/layout/InterconnectedBlockProcess"/>
    <dgm:cxn modelId="{8B19C2AB-3ECD-4C03-AC33-F65058EDC64F}" srcId="{F739D965-4828-4B49-8393-9EEC04DF0B89}" destId="{A23CD070-2A03-487A-AFAC-4402615BD878}" srcOrd="1" destOrd="0" parTransId="{B6C9267A-D4C0-4EB6-842C-2FD0A18F1C4A}" sibTransId="{8EC19EC1-F521-4BF1-A601-E7B4BF87EFA2}"/>
    <dgm:cxn modelId="{62260EC4-8FA4-4A45-979C-3C969D6E4B50}" type="presOf" srcId="{0339187D-DD7A-4360-9CAF-4F9AEA910F84}" destId="{6F792B5B-BA10-402D-9F5A-EF4B0BEDED8B}" srcOrd="1" destOrd="0" presId="urn:microsoft.com/office/officeart/2011/layout/InterconnectedBlockProcess"/>
    <dgm:cxn modelId="{FC0A97C5-EAAA-443B-B6E1-8C4614CAE079}" type="presOf" srcId="{8771B226-A61E-499E-B73A-A633EDC691C3}" destId="{6B2F1013-39D7-4C46-8B63-8F41C18CDF4D}" srcOrd="0" destOrd="0" presId="urn:microsoft.com/office/officeart/2011/layout/InterconnectedBlockProcess"/>
    <dgm:cxn modelId="{D4D888D5-B8F1-4CB2-836D-6DA83A3C7441}" type="presOf" srcId="{55331102-1FF2-40F5-9209-8AEA022523F9}" destId="{40BE0B32-D12F-49CB-9AA0-6E174F47E9AC}" srcOrd="0" destOrd="0" presId="urn:microsoft.com/office/officeart/2011/layout/InterconnectedBlockProcess"/>
    <dgm:cxn modelId="{4AF1B9E9-C231-43C2-9BB6-A9E25FB3961E}" srcId="{F739D965-4828-4B49-8393-9EEC04DF0B89}" destId="{55331102-1FF2-40F5-9209-8AEA022523F9}" srcOrd="0" destOrd="0" parTransId="{E70DC9C6-2E63-4478-A97F-0DE84013405D}" sibTransId="{4A5CFD42-10AB-4F6D-B5ED-6DBFA1BF3F11}"/>
    <dgm:cxn modelId="{05C56EF4-BDC0-493E-903A-F14AE071C27B}" type="presOf" srcId="{8B3A3090-823A-4095-9EB3-6B7AC0EC3D8C}" destId="{BD7D44B2-752A-4F41-9D27-02FB6DF2DF37}" srcOrd="0" destOrd="0" presId="urn:microsoft.com/office/officeart/2011/layout/InterconnectedBlockProcess"/>
    <dgm:cxn modelId="{52A39D2F-185A-449F-82D2-88D117585655}" type="presParOf" srcId="{4F32EFBC-5A4C-4B99-8F04-CD82CD1B57C6}" destId="{81A9700E-4319-4149-A7E5-5191CFEA4BE3}" srcOrd="0" destOrd="0" presId="urn:microsoft.com/office/officeart/2011/layout/InterconnectedBlockProcess"/>
    <dgm:cxn modelId="{629F0AC5-0CDF-4D55-87C5-A7DB5B2E4B76}" type="presParOf" srcId="{81A9700E-4319-4149-A7E5-5191CFEA4BE3}" destId="{BD7D44B2-752A-4F41-9D27-02FB6DF2DF37}" srcOrd="0" destOrd="0" presId="urn:microsoft.com/office/officeart/2011/layout/InterconnectedBlockProcess"/>
    <dgm:cxn modelId="{870536EB-2F5F-49C7-A772-031EA8A85922}" type="presParOf" srcId="{4F32EFBC-5A4C-4B99-8F04-CD82CD1B57C6}" destId="{9E13873A-B141-4ED1-A45C-8FCB7B3537B1}" srcOrd="1" destOrd="0" presId="urn:microsoft.com/office/officeart/2011/layout/InterconnectedBlockProcess"/>
    <dgm:cxn modelId="{6FB9E741-CA6F-44D2-BC95-91E8D8292BC5}" type="presParOf" srcId="{4F32EFBC-5A4C-4B99-8F04-CD82CD1B57C6}" destId="{6B2F1013-39D7-4C46-8B63-8F41C18CDF4D}" srcOrd="2" destOrd="0" presId="urn:microsoft.com/office/officeart/2011/layout/InterconnectedBlockProcess"/>
    <dgm:cxn modelId="{773D46AE-F413-45F3-8E7E-3F3A05854426}" type="presParOf" srcId="{4F32EFBC-5A4C-4B99-8F04-CD82CD1B57C6}" destId="{13348A44-DB93-4F11-A537-E3EF2BDC3991}" srcOrd="3" destOrd="0" presId="urn:microsoft.com/office/officeart/2011/layout/InterconnectedBlockProcess"/>
    <dgm:cxn modelId="{A6670D87-D61D-4760-BC72-81B829BC914D}" type="presParOf" srcId="{13348A44-DB93-4F11-A537-E3EF2BDC3991}" destId="{F952D400-1929-4053-B8C7-A49EE4F2D536}" srcOrd="0" destOrd="0" presId="urn:microsoft.com/office/officeart/2011/layout/InterconnectedBlockProcess"/>
    <dgm:cxn modelId="{5B22A299-CF22-4861-AC1D-554461AA9835}" type="presParOf" srcId="{4F32EFBC-5A4C-4B99-8F04-CD82CD1B57C6}" destId="{6F792B5B-BA10-402D-9F5A-EF4B0BEDED8B}" srcOrd="4" destOrd="0" presId="urn:microsoft.com/office/officeart/2011/layout/InterconnectedBlockProcess"/>
    <dgm:cxn modelId="{A092C4E7-0329-490C-8631-1B5E7F06746D}" type="presParOf" srcId="{4F32EFBC-5A4C-4B99-8F04-CD82CD1B57C6}" destId="{E38B4C05-D550-4CE4-B2D4-5E8A02B3BF05}" srcOrd="5" destOrd="0" presId="urn:microsoft.com/office/officeart/2011/layout/InterconnectedBlockProcess"/>
    <dgm:cxn modelId="{BB2E3619-0896-470A-A268-4512B43DDE81}" type="presParOf" srcId="{4F32EFBC-5A4C-4B99-8F04-CD82CD1B57C6}" destId="{F4ED9A1E-F311-4908-B30B-71058374DB89}" srcOrd="6" destOrd="0" presId="urn:microsoft.com/office/officeart/2011/layout/InterconnectedBlockProcess"/>
    <dgm:cxn modelId="{48109063-09FD-4D1C-BC2C-D7BB548FD2F4}" type="presParOf" srcId="{F4ED9A1E-F311-4908-B30B-71058374DB89}" destId="{68504948-98C8-48AA-A070-97D014FE8DBD}" srcOrd="0" destOrd="0" presId="urn:microsoft.com/office/officeart/2011/layout/InterconnectedBlockProcess"/>
    <dgm:cxn modelId="{4925C311-606B-4596-BF89-5671C0EBCAB6}" type="presParOf" srcId="{4F32EFBC-5A4C-4B99-8F04-CD82CD1B57C6}" destId="{6E939DC9-F34C-4927-B4CD-5351322FD378}" srcOrd="7" destOrd="0" presId="urn:microsoft.com/office/officeart/2011/layout/InterconnectedBlockProcess"/>
    <dgm:cxn modelId="{C1D51C4A-D477-4417-9C0D-7012235CC835}" type="presParOf" srcId="{4F32EFBC-5A4C-4B99-8F04-CD82CD1B57C6}" destId="{40BE0B32-D12F-49CB-9AA0-6E174F47E9AC}" srcOrd="8" destOrd="0" presId="urn:microsoft.com/office/officeart/2011/layout/Interconnected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739D965-4828-4B49-8393-9EEC04DF0B89}" type="doc">
      <dgm:prSet loTypeId="urn:microsoft.com/office/officeart/2011/layout/InterconnectedBlockProcess" loCatId="officeonline" qsTypeId="urn:microsoft.com/office/officeart/2005/8/quickstyle/simple1" qsCatId="simple" csTypeId="urn:microsoft.com/office/officeart/2005/8/colors/accent1_2" csCatId="accent1" phldr="1"/>
      <dgm:spPr/>
      <dgm:t>
        <a:bodyPr/>
        <a:lstStyle/>
        <a:p>
          <a:endParaRPr lang="en-GB"/>
        </a:p>
      </dgm:t>
    </dgm:pt>
    <dgm:pt modelId="{55331102-1FF2-40F5-9209-8AEA022523F9}">
      <dgm:prSet phldrT="[Text]"/>
      <dgm:spPr/>
      <dgm:t>
        <a:bodyPr/>
        <a:lstStyle/>
        <a:p>
          <a:r>
            <a:rPr lang="en-GB" dirty="0"/>
            <a:t>Prep </a:t>
          </a:r>
        </a:p>
      </dgm:t>
    </dgm:pt>
    <dgm:pt modelId="{E70DC9C6-2E63-4478-A97F-0DE84013405D}" type="parTrans" cxnId="{4AF1B9E9-C231-43C2-9BB6-A9E25FB3961E}">
      <dgm:prSet/>
      <dgm:spPr/>
      <dgm:t>
        <a:bodyPr/>
        <a:lstStyle/>
        <a:p>
          <a:endParaRPr lang="en-GB"/>
        </a:p>
      </dgm:t>
    </dgm:pt>
    <dgm:pt modelId="{4A5CFD42-10AB-4F6D-B5ED-6DBFA1BF3F11}" type="sibTrans" cxnId="{4AF1B9E9-C231-43C2-9BB6-A9E25FB3961E}">
      <dgm:prSet/>
      <dgm:spPr/>
      <dgm:t>
        <a:bodyPr/>
        <a:lstStyle/>
        <a:p>
          <a:endParaRPr lang="en-GB"/>
        </a:p>
      </dgm:t>
    </dgm:pt>
    <dgm:pt modelId="{BBAD3030-D8DE-4CC7-9466-FAE4D35E8B1E}">
      <dgm:prSet phldrT="[Text]"/>
      <dgm:spPr/>
      <dgm:t>
        <a:bodyPr/>
        <a:lstStyle/>
        <a:p>
          <a:r>
            <a:rPr lang="en-GB" dirty="0"/>
            <a:t>Tokenise </a:t>
          </a:r>
          <a:r>
            <a:rPr lang="en-GB" b="1" dirty="0"/>
            <a:t>sentences</a:t>
          </a:r>
        </a:p>
        <a:p>
          <a:r>
            <a:rPr lang="en-GB" dirty="0"/>
            <a:t>* Lowercase</a:t>
          </a:r>
        </a:p>
        <a:p>
          <a:r>
            <a:rPr lang="en-GB" dirty="0"/>
            <a:t>* Remove punctuation</a:t>
          </a:r>
        </a:p>
        <a:p>
          <a:r>
            <a:rPr lang="en-GB" dirty="0"/>
            <a:t>* Remove whitespaces</a:t>
          </a:r>
        </a:p>
      </dgm:t>
    </dgm:pt>
    <dgm:pt modelId="{28AD41A0-943C-4972-AC38-06DF3A0B2C22}" type="parTrans" cxnId="{96B5C53C-0D70-4211-8F88-4C22E138D6E1}">
      <dgm:prSet/>
      <dgm:spPr/>
      <dgm:t>
        <a:bodyPr/>
        <a:lstStyle/>
        <a:p>
          <a:endParaRPr lang="en-GB"/>
        </a:p>
      </dgm:t>
    </dgm:pt>
    <dgm:pt modelId="{CDAC3058-54BE-45AC-BBBD-ECE45E12FB3D}" type="sibTrans" cxnId="{96B5C53C-0D70-4211-8F88-4C22E138D6E1}">
      <dgm:prSet/>
      <dgm:spPr/>
      <dgm:t>
        <a:bodyPr/>
        <a:lstStyle/>
        <a:p>
          <a:endParaRPr lang="en-GB"/>
        </a:p>
      </dgm:t>
    </dgm:pt>
    <dgm:pt modelId="{A23CD070-2A03-487A-AFAC-4402615BD878}">
      <dgm:prSet phldrT="[Text]"/>
      <dgm:spPr>
        <a:solidFill>
          <a:schemeClr val="accent2"/>
        </a:solidFill>
      </dgm:spPr>
      <dgm:t>
        <a:bodyPr/>
        <a:lstStyle/>
        <a:p>
          <a:r>
            <a:rPr lang="en-GB" dirty="0"/>
            <a:t>Consolidate</a:t>
          </a:r>
        </a:p>
      </dgm:t>
    </dgm:pt>
    <dgm:pt modelId="{B6C9267A-D4C0-4EB6-842C-2FD0A18F1C4A}" type="parTrans" cxnId="{8B19C2AB-3ECD-4C03-AC33-F65058EDC64F}">
      <dgm:prSet/>
      <dgm:spPr/>
      <dgm:t>
        <a:bodyPr/>
        <a:lstStyle/>
        <a:p>
          <a:endParaRPr lang="en-GB"/>
        </a:p>
      </dgm:t>
    </dgm:pt>
    <dgm:pt modelId="{8EC19EC1-F521-4BF1-A601-E7B4BF87EFA2}" type="sibTrans" cxnId="{8B19C2AB-3ECD-4C03-AC33-F65058EDC64F}">
      <dgm:prSet/>
      <dgm:spPr/>
      <dgm:t>
        <a:bodyPr/>
        <a:lstStyle/>
        <a:p>
          <a:endParaRPr lang="en-GB"/>
        </a:p>
      </dgm:t>
    </dgm:pt>
    <dgm:pt modelId="{0339187D-DD7A-4360-9CAF-4F9AEA910F84}">
      <dgm:prSet phldrT="[Text]"/>
      <dgm:spPr>
        <a:solidFill>
          <a:schemeClr val="accent2">
            <a:lumMod val="20000"/>
            <a:lumOff val="80000"/>
          </a:schemeClr>
        </a:solidFill>
      </dgm:spPr>
      <dgm:t>
        <a:bodyPr/>
        <a:lstStyle/>
        <a:p>
          <a:r>
            <a:rPr lang="en-GB" dirty="0"/>
            <a:t>* Correct spelling</a:t>
          </a:r>
        </a:p>
        <a:p>
          <a:r>
            <a:rPr lang="en-GB" dirty="0"/>
            <a:t>* Substitute synonyms</a:t>
          </a:r>
        </a:p>
        <a:p>
          <a:r>
            <a:rPr lang="en-GB" dirty="0"/>
            <a:t>Isolate relevant sentences</a:t>
          </a:r>
        </a:p>
      </dgm:t>
    </dgm:pt>
    <dgm:pt modelId="{57C25B4B-1EFA-4CE6-BB1F-602DCA922E2B}" type="parTrans" cxnId="{C3929E93-E8A5-4A00-933A-C4815C067AC6}">
      <dgm:prSet/>
      <dgm:spPr/>
      <dgm:t>
        <a:bodyPr/>
        <a:lstStyle/>
        <a:p>
          <a:endParaRPr lang="en-GB"/>
        </a:p>
      </dgm:t>
    </dgm:pt>
    <dgm:pt modelId="{A7469284-E559-445B-9B19-4F737746F363}" type="sibTrans" cxnId="{C3929E93-E8A5-4A00-933A-C4815C067AC6}">
      <dgm:prSet/>
      <dgm:spPr/>
      <dgm:t>
        <a:bodyPr/>
        <a:lstStyle/>
        <a:p>
          <a:endParaRPr lang="en-GB"/>
        </a:p>
      </dgm:t>
    </dgm:pt>
    <dgm:pt modelId="{8771B226-A61E-499E-B73A-A633EDC691C3}">
      <dgm:prSet phldrT="[Text]"/>
      <dgm:spPr>
        <a:solidFill>
          <a:schemeClr val="tx1"/>
        </a:solidFill>
      </dgm:spPr>
      <dgm:t>
        <a:bodyPr/>
        <a:lstStyle/>
        <a:p>
          <a:r>
            <a:rPr lang="en-GB" dirty="0"/>
            <a:t>Analyse</a:t>
          </a:r>
        </a:p>
      </dgm:t>
    </dgm:pt>
    <dgm:pt modelId="{CA6B66AA-A252-4DC6-B5B8-5EA2A0BD283E}" type="parTrans" cxnId="{66D7AB3F-5FEC-4158-B73E-7698EB6A8B1D}">
      <dgm:prSet/>
      <dgm:spPr/>
      <dgm:t>
        <a:bodyPr/>
        <a:lstStyle/>
        <a:p>
          <a:endParaRPr lang="en-GB"/>
        </a:p>
      </dgm:t>
    </dgm:pt>
    <dgm:pt modelId="{4B9C8C33-3219-43CB-9FE4-2661F470FB0D}" type="sibTrans" cxnId="{66D7AB3F-5FEC-4158-B73E-7698EB6A8B1D}">
      <dgm:prSet/>
      <dgm:spPr/>
      <dgm:t>
        <a:bodyPr/>
        <a:lstStyle/>
        <a:p>
          <a:endParaRPr lang="en-GB"/>
        </a:p>
      </dgm:t>
    </dgm:pt>
    <dgm:pt modelId="{8B3A3090-823A-4095-9EB3-6B7AC0EC3D8C}">
      <dgm:prSet phldrT="[Text]"/>
      <dgm:spPr>
        <a:solidFill>
          <a:schemeClr val="tx1">
            <a:lumMod val="20000"/>
            <a:lumOff val="80000"/>
          </a:schemeClr>
        </a:solidFill>
      </dgm:spPr>
      <dgm:t>
        <a:bodyPr/>
        <a:lstStyle/>
        <a:p>
          <a:r>
            <a:rPr lang="en-GB" dirty="0"/>
            <a:t>Extract person-first and identity-first patterns</a:t>
          </a:r>
        </a:p>
        <a:p>
          <a:r>
            <a:rPr lang="en-GB" dirty="0"/>
            <a:t>Manually check for relevance</a:t>
          </a:r>
        </a:p>
        <a:p>
          <a:r>
            <a:rPr lang="en-GB" dirty="0"/>
            <a:t>Count each pattern</a:t>
          </a:r>
        </a:p>
        <a:p>
          <a:r>
            <a:rPr lang="en-GB" dirty="0"/>
            <a:t>Examine each pattern</a:t>
          </a:r>
        </a:p>
      </dgm:t>
    </dgm:pt>
    <dgm:pt modelId="{DC7CC45B-38E5-4CBE-AB81-6F49A71C8D3E}" type="parTrans" cxnId="{728E4957-075C-491E-8558-389067FA69C6}">
      <dgm:prSet/>
      <dgm:spPr/>
      <dgm:t>
        <a:bodyPr/>
        <a:lstStyle/>
        <a:p>
          <a:endParaRPr lang="en-GB"/>
        </a:p>
      </dgm:t>
    </dgm:pt>
    <dgm:pt modelId="{E0BD795D-AB43-4DCE-ACC8-17B5547E2561}" type="sibTrans" cxnId="{728E4957-075C-491E-8558-389067FA69C6}">
      <dgm:prSet/>
      <dgm:spPr/>
      <dgm:t>
        <a:bodyPr/>
        <a:lstStyle/>
        <a:p>
          <a:endParaRPr lang="en-GB"/>
        </a:p>
      </dgm:t>
    </dgm:pt>
    <dgm:pt modelId="{50686AA7-62CA-476E-90C1-0BD020B26652}">
      <dgm:prSet/>
      <dgm:spPr/>
      <dgm:t>
        <a:bodyPr/>
        <a:lstStyle/>
        <a:p>
          <a:r>
            <a:rPr lang="en-GB" dirty="0"/>
            <a:t>POS-tag</a:t>
          </a:r>
        </a:p>
      </dgm:t>
    </dgm:pt>
    <dgm:pt modelId="{E9BBE756-81ED-4A87-AC2E-54CF7B3C976D}" type="parTrans" cxnId="{23D1F726-79B7-4E60-B611-0A10BFABCC08}">
      <dgm:prSet/>
      <dgm:spPr/>
      <dgm:t>
        <a:bodyPr/>
        <a:lstStyle/>
        <a:p>
          <a:endParaRPr lang="en-GB"/>
        </a:p>
      </dgm:t>
    </dgm:pt>
    <dgm:pt modelId="{4790FCAA-D752-469C-A793-B35A214C8D17}" type="sibTrans" cxnId="{23D1F726-79B7-4E60-B611-0A10BFABCC08}">
      <dgm:prSet/>
      <dgm:spPr/>
      <dgm:t>
        <a:bodyPr/>
        <a:lstStyle/>
        <a:p>
          <a:endParaRPr lang="en-GB"/>
        </a:p>
      </dgm:t>
    </dgm:pt>
    <dgm:pt modelId="{4F32EFBC-5A4C-4B99-8F04-CD82CD1B57C6}" type="pres">
      <dgm:prSet presAssocID="{F739D965-4828-4B49-8393-9EEC04DF0B89}" presName="Name0" presStyleCnt="0">
        <dgm:presLayoutVars>
          <dgm:chMax val="7"/>
          <dgm:chPref val="5"/>
          <dgm:dir/>
          <dgm:animOne val="branch"/>
          <dgm:animLvl val="lvl"/>
        </dgm:presLayoutVars>
      </dgm:prSet>
      <dgm:spPr/>
    </dgm:pt>
    <dgm:pt modelId="{81A9700E-4319-4149-A7E5-5191CFEA4BE3}" type="pres">
      <dgm:prSet presAssocID="{8771B226-A61E-499E-B73A-A633EDC691C3}" presName="ChildAccent3" presStyleCnt="0"/>
      <dgm:spPr/>
    </dgm:pt>
    <dgm:pt modelId="{BD7D44B2-752A-4F41-9D27-02FB6DF2DF37}" type="pres">
      <dgm:prSet presAssocID="{8771B226-A61E-499E-B73A-A633EDC691C3}" presName="ChildAccent" presStyleLbl="alignImgPlace1" presStyleIdx="0" presStyleCnt="3" custScaleX="318592" custLinFactNeighborX="94150"/>
      <dgm:spPr/>
    </dgm:pt>
    <dgm:pt modelId="{9E13873A-B141-4ED1-A45C-8FCB7B3537B1}" type="pres">
      <dgm:prSet presAssocID="{8771B226-A61E-499E-B73A-A633EDC691C3}" presName="Child3" presStyleLbl="revTx" presStyleIdx="0" presStyleCnt="0">
        <dgm:presLayoutVars>
          <dgm:chMax val="0"/>
          <dgm:chPref val="0"/>
          <dgm:bulletEnabled val="1"/>
        </dgm:presLayoutVars>
      </dgm:prSet>
      <dgm:spPr/>
    </dgm:pt>
    <dgm:pt modelId="{6B2F1013-39D7-4C46-8B63-8F41C18CDF4D}" type="pres">
      <dgm:prSet presAssocID="{8771B226-A61E-499E-B73A-A633EDC691C3}" presName="Parent3" presStyleLbl="node1" presStyleIdx="0" presStyleCnt="3" custScaleX="318592" custLinFactNeighborX="94150">
        <dgm:presLayoutVars>
          <dgm:chMax val="2"/>
          <dgm:chPref val="1"/>
          <dgm:bulletEnabled val="1"/>
        </dgm:presLayoutVars>
      </dgm:prSet>
      <dgm:spPr/>
    </dgm:pt>
    <dgm:pt modelId="{13348A44-DB93-4F11-A537-E3EF2BDC3991}" type="pres">
      <dgm:prSet presAssocID="{A23CD070-2A03-487A-AFAC-4402615BD878}" presName="ChildAccent2" presStyleCnt="0"/>
      <dgm:spPr/>
    </dgm:pt>
    <dgm:pt modelId="{F952D400-1929-4053-B8C7-A49EE4F2D536}" type="pres">
      <dgm:prSet presAssocID="{A23CD070-2A03-487A-AFAC-4402615BD878}" presName="ChildAccent" presStyleLbl="alignImgPlace1" presStyleIdx="1" presStyleCnt="3" custScaleX="219088" custLinFactNeighborX="-24162" custLinFactNeighborY="218"/>
      <dgm:spPr/>
    </dgm:pt>
    <dgm:pt modelId="{6F792B5B-BA10-402D-9F5A-EF4B0BEDED8B}" type="pres">
      <dgm:prSet presAssocID="{A23CD070-2A03-487A-AFAC-4402615BD878}" presName="Child2" presStyleLbl="revTx" presStyleIdx="0" presStyleCnt="0">
        <dgm:presLayoutVars>
          <dgm:chMax val="0"/>
          <dgm:chPref val="0"/>
          <dgm:bulletEnabled val="1"/>
        </dgm:presLayoutVars>
      </dgm:prSet>
      <dgm:spPr/>
    </dgm:pt>
    <dgm:pt modelId="{E38B4C05-D550-4CE4-B2D4-5E8A02B3BF05}" type="pres">
      <dgm:prSet presAssocID="{A23CD070-2A03-487A-AFAC-4402615BD878}" presName="Parent2" presStyleLbl="node1" presStyleIdx="1" presStyleCnt="3" custScaleX="219088" custLinFactNeighborX="-23094" custLinFactNeighborY="1133">
        <dgm:presLayoutVars>
          <dgm:chMax val="2"/>
          <dgm:chPref val="1"/>
          <dgm:bulletEnabled val="1"/>
        </dgm:presLayoutVars>
      </dgm:prSet>
      <dgm:spPr/>
    </dgm:pt>
    <dgm:pt modelId="{F4ED9A1E-F311-4908-B30B-71058374DB89}" type="pres">
      <dgm:prSet presAssocID="{55331102-1FF2-40F5-9209-8AEA022523F9}" presName="ChildAccent1" presStyleCnt="0"/>
      <dgm:spPr/>
    </dgm:pt>
    <dgm:pt modelId="{68504948-98C8-48AA-A070-97D014FE8DBD}" type="pres">
      <dgm:prSet presAssocID="{55331102-1FF2-40F5-9209-8AEA022523F9}" presName="ChildAccent" presStyleLbl="alignImgPlace1" presStyleIdx="2" presStyleCnt="3" custScaleX="220493" custLinFactNeighborX="-91867"/>
      <dgm:spPr/>
    </dgm:pt>
    <dgm:pt modelId="{6E939DC9-F34C-4927-B4CD-5351322FD378}" type="pres">
      <dgm:prSet presAssocID="{55331102-1FF2-40F5-9209-8AEA022523F9}" presName="Child1" presStyleLbl="revTx" presStyleIdx="0" presStyleCnt="0">
        <dgm:presLayoutVars>
          <dgm:chMax val="0"/>
          <dgm:chPref val="0"/>
          <dgm:bulletEnabled val="1"/>
        </dgm:presLayoutVars>
      </dgm:prSet>
      <dgm:spPr/>
    </dgm:pt>
    <dgm:pt modelId="{40BE0B32-D12F-49CB-9AA0-6E174F47E9AC}" type="pres">
      <dgm:prSet presAssocID="{55331102-1FF2-40F5-9209-8AEA022523F9}" presName="Parent1" presStyleLbl="node1" presStyleIdx="2" presStyleCnt="3" custScaleX="220493" custLinFactNeighborX="-91867">
        <dgm:presLayoutVars>
          <dgm:chMax val="2"/>
          <dgm:chPref val="1"/>
          <dgm:bulletEnabled val="1"/>
        </dgm:presLayoutVars>
      </dgm:prSet>
      <dgm:spPr/>
    </dgm:pt>
  </dgm:ptLst>
  <dgm:cxnLst>
    <dgm:cxn modelId="{FE353616-A70E-4935-B187-73F0C5F5DA3B}" type="presOf" srcId="{A23CD070-2A03-487A-AFAC-4402615BD878}" destId="{E38B4C05-D550-4CE4-B2D4-5E8A02B3BF05}" srcOrd="0" destOrd="0" presId="urn:microsoft.com/office/officeart/2011/layout/InterconnectedBlockProcess"/>
    <dgm:cxn modelId="{8D871D17-C2E3-4D2A-90AC-4A9532167853}" type="presOf" srcId="{8B3A3090-823A-4095-9EB3-6B7AC0EC3D8C}" destId="{9E13873A-B141-4ED1-A45C-8FCB7B3537B1}" srcOrd="1" destOrd="0" presId="urn:microsoft.com/office/officeart/2011/layout/InterconnectedBlockProcess"/>
    <dgm:cxn modelId="{426D6922-63B4-408D-B8A9-6E680EFBFBAE}" type="presOf" srcId="{BBAD3030-D8DE-4CC7-9466-FAE4D35E8B1E}" destId="{68504948-98C8-48AA-A070-97D014FE8DBD}" srcOrd="0" destOrd="0" presId="urn:microsoft.com/office/officeart/2011/layout/InterconnectedBlockProcess"/>
    <dgm:cxn modelId="{23D1F726-79B7-4E60-B611-0A10BFABCC08}" srcId="{A23CD070-2A03-487A-AFAC-4402615BD878}" destId="{50686AA7-62CA-476E-90C1-0BD020B26652}" srcOrd="1" destOrd="0" parTransId="{E9BBE756-81ED-4A87-AC2E-54CF7B3C976D}" sibTransId="{4790FCAA-D752-469C-A793-B35A214C8D17}"/>
    <dgm:cxn modelId="{51A1912D-B258-478D-BF27-9B89D823EDA0}" type="presOf" srcId="{0339187D-DD7A-4360-9CAF-4F9AEA910F84}" destId="{F952D400-1929-4053-B8C7-A49EE4F2D536}" srcOrd="0" destOrd="0" presId="urn:microsoft.com/office/officeart/2011/layout/InterconnectedBlockProcess"/>
    <dgm:cxn modelId="{96B5C53C-0D70-4211-8F88-4C22E138D6E1}" srcId="{55331102-1FF2-40F5-9209-8AEA022523F9}" destId="{BBAD3030-D8DE-4CC7-9466-FAE4D35E8B1E}" srcOrd="0" destOrd="0" parTransId="{28AD41A0-943C-4972-AC38-06DF3A0B2C22}" sibTransId="{CDAC3058-54BE-45AC-BBBD-ECE45E12FB3D}"/>
    <dgm:cxn modelId="{66D7AB3F-5FEC-4158-B73E-7698EB6A8B1D}" srcId="{F739D965-4828-4B49-8393-9EEC04DF0B89}" destId="{8771B226-A61E-499E-B73A-A633EDC691C3}" srcOrd="2" destOrd="0" parTransId="{CA6B66AA-A252-4DC6-B5B8-5EA2A0BD283E}" sibTransId="{4B9C8C33-3219-43CB-9FE4-2661F470FB0D}"/>
    <dgm:cxn modelId="{B9BD5F49-15D8-4187-91E1-24562AD40AF2}" type="presOf" srcId="{F739D965-4828-4B49-8393-9EEC04DF0B89}" destId="{4F32EFBC-5A4C-4B99-8F04-CD82CD1B57C6}" srcOrd="0" destOrd="0" presId="urn:microsoft.com/office/officeart/2011/layout/InterconnectedBlockProcess"/>
    <dgm:cxn modelId="{728E4957-075C-491E-8558-389067FA69C6}" srcId="{8771B226-A61E-499E-B73A-A633EDC691C3}" destId="{8B3A3090-823A-4095-9EB3-6B7AC0EC3D8C}" srcOrd="0" destOrd="0" parTransId="{DC7CC45B-38E5-4CBE-AB81-6F49A71C8D3E}" sibTransId="{E0BD795D-AB43-4DCE-ACC8-17B5547E2561}"/>
    <dgm:cxn modelId="{839E357F-96DC-4990-B3F6-5C23A4971177}" type="presOf" srcId="{50686AA7-62CA-476E-90C1-0BD020B26652}" destId="{6F792B5B-BA10-402D-9F5A-EF4B0BEDED8B}" srcOrd="1" destOrd="1" presId="urn:microsoft.com/office/officeart/2011/layout/InterconnectedBlockProcess"/>
    <dgm:cxn modelId="{C3929E93-E8A5-4A00-933A-C4815C067AC6}" srcId="{A23CD070-2A03-487A-AFAC-4402615BD878}" destId="{0339187D-DD7A-4360-9CAF-4F9AEA910F84}" srcOrd="0" destOrd="0" parTransId="{57C25B4B-1EFA-4CE6-BB1F-602DCA922E2B}" sibTransId="{A7469284-E559-445B-9B19-4F737746F363}"/>
    <dgm:cxn modelId="{2B1F049A-23E3-4555-83C0-BA4BA45AC9BC}" type="presOf" srcId="{BBAD3030-D8DE-4CC7-9466-FAE4D35E8B1E}" destId="{6E939DC9-F34C-4927-B4CD-5351322FD378}" srcOrd="1" destOrd="0" presId="urn:microsoft.com/office/officeart/2011/layout/InterconnectedBlockProcess"/>
    <dgm:cxn modelId="{8B19C2AB-3ECD-4C03-AC33-F65058EDC64F}" srcId="{F739D965-4828-4B49-8393-9EEC04DF0B89}" destId="{A23CD070-2A03-487A-AFAC-4402615BD878}" srcOrd="1" destOrd="0" parTransId="{B6C9267A-D4C0-4EB6-842C-2FD0A18F1C4A}" sibTransId="{8EC19EC1-F521-4BF1-A601-E7B4BF87EFA2}"/>
    <dgm:cxn modelId="{62260EC4-8FA4-4A45-979C-3C969D6E4B50}" type="presOf" srcId="{0339187D-DD7A-4360-9CAF-4F9AEA910F84}" destId="{6F792B5B-BA10-402D-9F5A-EF4B0BEDED8B}" srcOrd="1" destOrd="0" presId="urn:microsoft.com/office/officeart/2011/layout/InterconnectedBlockProcess"/>
    <dgm:cxn modelId="{FC0A97C5-EAAA-443B-B6E1-8C4614CAE079}" type="presOf" srcId="{8771B226-A61E-499E-B73A-A633EDC691C3}" destId="{6B2F1013-39D7-4C46-8B63-8F41C18CDF4D}" srcOrd="0" destOrd="0" presId="urn:microsoft.com/office/officeart/2011/layout/InterconnectedBlockProcess"/>
    <dgm:cxn modelId="{B876D7D1-E045-414E-BFA5-6453B96181AF}" type="presOf" srcId="{50686AA7-62CA-476E-90C1-0BD020B26652}" destId="{F952D400-1929-4053-B8C7-A49EE4F2D536}" srcOrd="0" destOrd="1" presId="urn:microsoft.com/office/officeart/2011/layout/InterconnectedBlockProcess"/>
    <dgm:cxn modelId="{D4D888D5-B8F1-4CB2-836D-6DA83A3C7441}" type="presOf" srcId="{55331102-1FF2-40F5-9209-8AEA022523F9}" destId="{40BE0B32-D12F-49CB-9AA0-6E174F47E9AC}" srcOrd="0" destOrd="0" presId="urn:microsoft.com/office/officeart/2011/layout/InterconnectedBlockProcess"/>
    <dgm:cxn modelId="{4AF1B9E9-C231-43C2-9BB6-A9E25FB3961E}" srcId="{F739D965-4828-4B49-8393-9EEC04DF0B89}" destId="{55331102-1FF2-40F5-9209-8AEA022523F9}" srcOrd="0" destOrd="0" parTransId="{E70DC9C6-2E63-4478-A97F-0DE84013405D}" sibTransId="{4A5CFD42-10AB-4F6D-B5ED-6DBFA1BF3F11}"/>
    <dgm:cxn modelId="{05C56EF4-BDC0-493E-903A-F14AE071C27B}" type="presOf" srcId="{8B3A3090-823A-4095-9EB3-6B7AC0EC3D8C}" destId="{BD7D44B2-752A-4F41-9D27-02FB6DF2DF37}" srcOrd="0" destOrd="0" presId="urn:microsoft.com/office/officeart/2011/layout/InterconnectedBlockProcess"/>
    <dgm:cxn modelId="{52A39D2F-185A-449F-82D2-88D117585655}" type="presParOf" srcId="{4F32EFBC-5A4C-4B99-8F04-CD82CD1B57C6}" destId="{81A9700E-4319-4149-A7E5-5191CFEA4BE3}" srcOrd="0" destOrd="0" presId="urn:microsoft.com/office/officeart/2011/layout/InterconnectedBlockProcess"/>
    <dgm:cxn modelId="{629F0AC5-0CDF-4D55-87C5-A7DB5B2E4B76}" type="presParOf" srcId="{81A9700E-4319-4149-A7E5-5191CFEA4BE3}" destId="{BD7D44B2-752A-4F41-9D27-02FB6DF2DF37}" srcOrd="0" destOrd="0" presId="urn:microsoft.com/office/officeart/2011/layout/InterconnectedBlockProcess"/>
    <dgm:cxn modelId="{870536EB-2F5F-49C7-A772-031EA8A85922}" type="presParOf" srcId="{4F32EFBC-5A4C-4B99-8F04-CD82CD1B57C6}" destId="{9E13873A-B141-4ED1-A45C-8FCB7B3537B1}" srcOrd="1" destOrd="0" presId="urn:microsoft.com/office/officeart/2011/layout/InterconnectedBlockProcess"/>
    <dgm:cxn modelId="{6FB9E741-CA6F-44D2-BC95-91E8D8292BC5}" type="presParOf" srcId="{4F32EFBC-5A4C-4B99-8F04-CD82CD1B57C6}" destId="{6B2F1013-39D7-4C46-8B63-8F41C18CDF4D}" srcOrd="2" destOrd="0" presId="urn:microsoft.com/office/officeart/2011/layout/InterconnectedBlockProcess"/>
    <dgm:cxn modelId="{773D46AE-F413-45F3-8E7E-3F3A05854426}" type="presParOf" srcId="{4F32EFBC-5A4C-4B99-8F04-CD82CD1B57C6}" destId="{13348A44-DB93-4F11-A537-E3EF2BDC3991}" srcOrd="3" destOrd="0" presId="urn:microsoft.com/office/officeart/2011/layout/InterconnectedBlockProcess"/>
    <dgm:cxn modelId="{A6670D87-D61D-4760-BC72-81B829BC914D}" type="presParOf" srcId="{13348A44-DB93-4F11-A537-E3EF2BDC3991}" destId="{F952D400-1929-4053-B8C7-A49EE4F2D536}" srcOrd="0" destOrd="0" presId="urn:microsoft.com/office/officeart/2011/layout/InterconnectedBlockProcess"/>
    <dgm:cxn modelId="{5B22A299-CF22-4861-AC1D-554461AA9835}" type="presParOf" srcId="{4F32EFBC-5A4C-4B99-8F04-CD82CD1B57C6}" destId="{6F792B5B-BA10-402D-9F5A-EF4B0BEDED8B}" srcOrd="4" destOrd="0" presId="urn:microsoft.com/office/officeart/2011/layout/InterconnectedBlockProcess"/>
    <dgm:cxn modelId="{A092C4E7-0329-490C-8631-1B5E7F06746D}" type="presParOf" srcId="{4F32EFBC-5A4C-4B99-8F04-CD82CD1B57C6}" destId="{E38B4C05-D550-4CE4-B2D4-5E8A02B3BF05}" srcOrd="5" destOrd="0" presId="urn:microsoft.com/office/officeart/2011/layout/InterconnectedBlockProcess"/>
    <dgm:cxn modelId="{BB2E3619-0896-470A-A268-4512B43DDE81}" type="presParOf" srcId="{4F32EFBC-5A4C-4B99-8F04-CD82CD1B57C6}" destId="{F4ED9A1E-F311-4908-B30B-71058374DB89}" srcOrd="6" destOrd="0" presId="urn:microsoft.com/office/officeart/2011/layout/InterconnectedBlockProcess"/>
    <dgm:cxn modelId="{48109063-09FD-4D1C-BC2C-D7BB548FD2F4}" type="presParOf" srcId="{F4ED9A1E-F311-4908-B30B-71058374DB89}" destId="{68504948-98C8-48AA-A070-97D014FE8DBD}" srcOrd="0" destOrd="0" presId="urn:microsoft.com/office/officeart/2011/layout/InterconnectedBlockProcess"/>
    <dgm:cxn modelId="{4925C311-606B-4596-BF89-5671C0EBCAB6}" type="presParOf" srcId="{4F32EFBC-5A4C-4B99-8F04-CD82CD1B57C6}" destId="{6E939DC9-F34C-4927-B4CD-5351322FD378}" srcOrd="7" destOrd="0" presId="urn:microsoft.com/office/officeart/2011/layout/InterconnectedBlockProcess"/>
    <dgm:cxn modelId="{C1D51C4A-D477-4417-9C0D-7012235CC835}" type="presParOf" srcId="{4F32EFBC-5A4C-4B99-8F04-CD82CD1B57C6}" destId="{40BE0B32-D12F-49CB-9AA0-6E174F47E9AC}" srcOrd="8" destOrd="0" presId="urn:microsoft.com/office/officeart/2011/layout/Interconnected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ED5C42-FC80-4E27-8E68-8DC73CDF2E20}">
      <dsp:nvSpPr>
        <dsp:cNvPr id="0" name=""/>
        <dsp:cNvSpPr/>
      </dsp:nvSpPr>
      <dsp:spPr>
        <a:xfrm rot="5400000">
          <a:off x="1548428" y="1322122"/>
          <a:ext cx="1169303" cy="133121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3D65D5-2E65-4ED8-95E3-B0680834A377}">
      <dsp:nvSpPr>
        <dsp:cNvPr id="0" name=""/>
        <dsp:cNvSpPr/>
      </dsp:nvSpPr>
      <dsp:spPr>
        <a:xfrm>
          <a:off x="1238634" y="25926"/>
          <a:ext cx="1968418" cy="1377828"/>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GB" sz="2600" kern="1200" dirty="0"/>
            <a:t>31 .pdf files</a:t>
          </a:r>
        </a:p>
      </dsp:txBody>
      <dsp:txXfrm>
        <a:off x="1305906" y="93198"/>
        <a:ext cx="1833874" cy="1243284"/>
      </dsp:txXfrm>
    </dsp:sp>
    <dsp:sp modelId="{7383296C-5A1A-451D-BF1F-02B9ED3CE75F}">
      <dsp:nvSpPr>
        <dsp:cNvPr id="0" name=""/>
        <dsp:cNvSpPr/>
      </dsp:nvSpPr>
      <dsp:spPr>
        <a:xfrm>
          <a:off x="3193602" y="157333"/>
          <a:ext cx="7087633" cy="11136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ctr" anchorCtr="0">
          <a:noAutofit/>
        </a:bodyPr>
        <a:lstStyle/>
        <a:p>
          <a:pPr marL="228600" lvl="1" indent="-228600" algn="l" defTabSz="889000" rtl="0">
            <a:lnSpc>
              <a:spcPct val="90000"/>
            </a:lnSpc>
            <a:spcBef>
              <a:spcPct val="0"/>
            </a:spcBef>
            <a:spcAft>
              <a:spcPct val="15000"/>
            </a:spcAft>
            <a:buChar char="•"/>
          </a:pPr>
          <a:r>
            <a:rPr lang="en-GB" sz="2000" kern="1200" dirty="0">
              <a:latin typeface="+mn-lt"/>
            </a:rPr>
            <a:t> Acquire original files</a:t>
          </a:r>
        </a:p>
        <a:p>
          <a:pPr marL="228600" lvl="1" indent="-228600" algn="l" defTabSz="889000" rtl="0">
            <a:lnSpc>
              <a:spcPct val="90000"/>
            </a:lnSpc>
            <a:spcBef>
              <a:spcPct val="0"/>
            </a:spcBef>
            <a:spcAft>
              <a:spcPct val="15000"/>
            </a:spcAft>
            <a:buChar char="•"/>
          </a:pPr>
          <a:r>
            <a:rPr lang="en-GB" sz="2000" kern="1200" dirty="0">
              <a:latin typeface="+mn-lt"/>
            </a:rPr>
            <a:t> Remove irrelevant pages (cover page, adverts, index, etc.)</a:t>
          </a:r>
        </a:p>
      </dsp:txBody>
      <dsp:txXfrm>
        <a:off x="3193602" y="157333"/>
        <a:ext cx="7087633" cy="1113621"/>
      </dsp:txXfrm>
    </dsp:sp>
    <dsp:sp modelId="{798422F3-F5DC-4B84-AA96-17510F8797DD}">
      <dsp:nvSpPr>
        <dsp:cNvPr id="0" name=""/>
        <dsp:cNvSpPr/>
      </dsp:nvSpPr>
      <dsp:spPr>
        <a:xfrm rot="5400000">
          <a:off x="4090913" y="2869878"/>
          <a:ext cx="1169303" cy="133121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FBDABCF-577C-440A-8ACD-68C2BFDED6D2}">
      <dsp:nvSpPr>
        <dsp:cNvPr id="0" name=""/>
        <dsp:cNvSpPr/>
      </dsp:nvSpPr>
      <dsp:spPr>
        <a:xfrm>
          <a:off x="3781119" y="1573682"/>
          <a:ext cx="1968418" cy="1377828"/>
        </a:xfrm>
        <a:prstGeom prst="roundRect">
          <a:avLst>
            <a:gd name="adj" fmla="val 16670"/>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GB" sz="2600" kern="1200" dirty="0"/>
            <a:t>Convert .pdf to .</a:t>
          </a:r>
          <a:r>
            <a:rPr lang="en-GB" sz="2600" kern="1200" dirty="0">
              <a:latin typeface="Arial"/>
            </a:rPr>
            <a:t>csv</a:t>
          </a:r>
          <a:endParaRPr lang="en-GB" sz="2600" kern="1200" dirty="0"/>
        </a:p>
      </dsp:txBody>
      <dsp:txXfrm>
        <a:off x="3848391" y="1640954"/>
        <a:ext cx="1833874" cy="1243284"/>
      </dsp:txXfrm>
    </dsp:sp>
    <dsp:sp modelId="{6AD7CA71-BCC8-4047-849C-29118D6CECA1}">
      <dsp:nvSpPr>
        <dsp:cNvPr id="0" name=""/>
        <dsp:cNvSpPr/>
      </dsp:nvSpPr>
      <dsp:spPr>
        <a:xfrm>
          <a:off x="5881112" y="1705090"/>
          <a:ext cx="2960559" cy="11136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228600" lvl="1" indent="-228600" algn="l" defTabSz="889000" rtl="0">
            <a:lnSpc>
              <a:spcPct val="90000"/>
            </a:lnSpc>
            <a:spcBef>
              <a:spcPct val="0"/>
            </a:spcBef>
            <a:spcAft>
              <a:spcPct val="15000"/>
            </a:spcAft>
            <a:buChar char="•"/>
          </a:pPr>
          <a:r>
            <a:rPr lang="en-GB" sz="2000" kern="1200" dirty="0">
              <a:latin typeface="+mn-lt"/>
            </a:rPr>
            <a:t> Turn .pdfs into .txts</a:t>
          </a:r>
        </a:p>
        <a:p>
          <a:pPr marL="228600" lvl="1" indent="-228600" algn="l" defTabSz="889000" rtl="0">
            <a:lnSpc>
              <a:spcPct val="90000"/>
            </a:lnSpc>
            <a:spcBef>
              <a:spcPct val="0"/>
            </a:spcBef>
            <a:spcAft>
              <a:spcPct val="15000"/>
            </a:spcAft>
            <a:buChar char="•"/>
          </a:pPr>
          <a:r>
            <a:rPr lang="en-GB" sz="2000" kern="1200" dirty="0">
              <a:latin typeface="+mn-lt"/>
            </a:rPr>
            <a:t> Identify patterns </a:t>
          </a:r>
        </a:p>
        <a:p>
          <a:pPr marL="228600" lvl="1" indent="-228600" algn="l" defTabSz="889000" rtl="0">
            <a:lnSpc>
              <a:spcPct val="90000"/>
            </a:lnSpc>
            <a:spcBef>
              <a:spcPct val="0"/>
            </a:spcBef>
            <a:spcAft>
              <a:spcPct val="15000"/>
            </a:spcAft>
            <a:buChar char="•"/>
          </a:pPr>
          <a:r>
            <a:rPr lang="en-GB" sz="2000" kern="1200" dirty="0">
              <a:latin typeface="+mn-lt"/>
            </a:rPr>
            <a:t> Split text into rows in a .csv with columns for author, title, text, etc.</a:t>
          </a:r>
        </a:p>
      </dsp:txBody>
      <dsp:txXfrm>
        <a:off x="5881112" y="1705090"/>
        <a:ext cx="2960559" cy="1113621"/>
      </dsp:txXfrm>
    </dsp:sp>
    <dsp:sp modelId="{84345D55-F8AF-46FE-B65E-FF635841D617}">
      <dsp:nvSpPr>
        <dsp:cNvPr id="0" name=""/>
        <dsp:cNvSpPr/>
      </dsp:nvSpPr>
      <dsp:spPr>
        <a:xfrm>
          <a:off x="6402961" y="3121438"/>
          <a:ext cx="1968418" cy="1377828"/>
        </a:xfrm>
        <a:prstGeom prst="roundRect">
          <a:avLst>
            <a:gd name="adj" fmla="val 16670"/>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GB" sz="2600" kern="1200" dirty="0">
              <a:latin typeface="Arial"/>
            </a:rPr>
            <a:t>NLP</a:t>
          </a:r>
          <a:endParaRPr lang="en-GB" sz="2600" kern="1200" dirty="0"/>
        </a:p>
      </dsp:txBody>
      <dsp:txXfrm>
        <a:off x="6470233" y="3188710"/>
        <a:ext cx="1833874" cy="1243284"/>
      </dsp:txXfrm>
    </dsp:sp>
    <dsp:sp modelId="{1F9C0B61-3B84-49B5-92AC-83D5E24860FF}">
      <dsp:nvSpPr>
        <dsp:cNvPr id="0" name=""/>
        <dsp:cNvSpPr/>
      </dsp:nvSpPr>
      <dsp:spPr>
        <a:xfrm>
          <a:off x="8485309" y="3252846"/>
          <a:ext cx="2968633" cy="11136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228600" lvl="1" indent="-228600" algn="l" defTabSz="889000" rtl="0">
            <a:lnSpc>
              <a:spcPct val="90000"/>
            </a:lnSpc>
            <a:spcBef>
              <a:spcPct val="0"/>
            </a:spcBef>
            <a:spcAft>
              <a:spcPct val="15000"/>
            </a:spcAft>
            <a:buFont typeface="Arial" panose="020B0604020202020204" pitchFamily="34" charset="0"/>
            <a:buChar char="•"/>
          </a:pPr>
          <a:r>
            <a:rPr lang="en-GB" sz="2000" kern="1200" dirty="0">
              <a:latin typeface="Arial"/>
            </a:rPr>
            <a:t> Bag of words</a:t>
          </a:r>
          <a:endParaRPr lang="en-GB" sz="2000" kern="1200" dirty="0"/>
        </a:p>
        <a:p>
          <a:pPr marL="228600" lvl="1" indent="-228600" algn="l" defTabSz="889000" rtl="0">
            <a:lnSpc>
              <a:spcPct val="90000"/>
            </a:lnSpc>
            <a:spcBef>
              <a:spcPct val="0"/>
            </a:spcBef>
            <a:spcAft>
              <a:spcPct val="15000"/>
            </a:spcAft>
            <a:buFont typeface="Arial" panose="020B0604020202020204" pitchFamily="34" charset="0"/>
            <a:buChar char="•"/>
          </a:pPr>
          <a:r>
            <a:rPr lang="en-GB" sz="2000" kern="1200" dirty="0">
              <a:latin typeface="Arial"/>
            </a:rPr>
            <a:t> Pattern extraction</a:t>
          </a:r>
          <a:endParaRPr lang="en-GB" sz="2000" kern="1200" dirty="0"/>
        </a:p>
      </dsp:txBody>
      <dsp:txXfrm>
        <a:off x="8485309" y="3252846"/>
        <a:ext cx="2968633" cy="11136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7D44B2-752A-4F41-9D27-02FB6DF2DF37}">
      <dsp:nvSpPr>
        <dsp:cNvPr id="0" name=""/>
        <dsp:cNvSpPr/>
      </dsp:nvSpPr>
      <dsp:spPr>
        <a:xfrm>
          <a:off x="7326831" y="845266"/>
          <a:ext cx="3553483" cy="3965583"/>
        </a:xfrm>
        <a:prstGeom prst="wedgeRectCallout">
          <a:avLst>
            <a:gd name="adj1" fmla="val 0"/>
            <a:gd name="adj2" fmla="val 0"/>
          </a:avLst>
        </a:prstGeom>
        <a:solidFill>
          <a:schemeClr val="tx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0" tIns="88900" rIns="88900" bIns="88900" numCol="1" spcCol="1270" anchor="t" anchorCtr="0">
          <a:noAutofit/>
        </a:bodyPr>
        <a:lstStyle/>
        <a:p>
          <a:pPr marL="0" lvl="0" indent="0" algn="r" defTabSz="1244600">
            <a:lnSpc>
              <a:spcPct val="90000"/>
            </a:lnSpc>
            <a:spcBef>
              <a:spcPct val="0"/>
            </a:spcBef>
            <a:spcAft>
              <a:spcPct val="35000"/>
            </a:spcAft>
            <a:buNone/>
          </a:pPr>
          <a:r>
            <a:rPr lang="en-GB" sz="2800" kern="1200" dirty="0"/>
            <a:t>Count most frequent words </a:t>
          </a:r>
        </a:p>
        <a:p>
          <a:pPr marL="0" lvl="0" indent="0" algn="r" defTabSz="1244600">
            <a:lnSpc>
              <a:spcPct val="90000"/>
            </a:lnSpc>
            <a:spcBef>
              <a:spcPct val="0"/>
            </a:spcBef>
            <a:spcAft>
              <a:spcPct val="35000"/>
            </a:spcAft>
            <a:buNone/>
          </a:pPr>
          <a:endParaRPr lang="en-GB" sz="2800" kern="1200" dirty="0"/>
        </a:p>
        <a:p>
          <a:pPr marL="0" lvl="0" indent="0" algn="r" defTabSz="1244600">
            <a:lnSpc>
              <a:spcPct val="90000"/>
            </a:lnSpc>
            <a:spcBef>
              <a:spcPct val="0"/>
            </a:spcBef>
            <a:spcAft>
              <a:spcPct val="35000"/>
            </a:spcAft>
            <a:buNone/>
          </a:pPr>
          <a:r>
            <a:rPr lang="en-GB" sz="2800" kern="1200" dirty="0"/>
            <a:t>Track frequency of specific words over time</a:t>
          </a:r>
        </a:p>
      </dsp:txBody>
      <dsp:txXfrm>
        <a:off x="7777813" y="845266"/>
        <a:ext cx="3102501" cy="3965583"/>
      </dsp:txXfrm>
    </dsp:sp>
    <dsp:sp modelId="{6B2F1013-39D7-4C46-8B63-8F41C18CDF4D}">
      <dsp:nvSpPr>
        <dsp:cNvPr id="0" name=""/>
        <dsp:cNvSpPr/>
      </dsp:nvSpPr>
      <dsp:spPr>
        <a:xfrm>
          <a:off x="7283744" y="0"/>
          <a:ext cx="3589334" cy="846709"/>
        </a:xfrm>
        <a:prstGeom prst="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88900" rIns="88900" bIns="88900" numCol="1" spcCol="1270" anchor="ctr" anchorCtr="0">
          <a:noAutofit/>
        </a:bodyPr>
        <a:lstStyle/>
        <a:p>
          <a:pPr marL="0" lvl="0" indent="0" algn="ctr" defTabSz="1244600">
            <a:lnSpc>
              <a:spcPct val="90000"/>
            </a:lnSpc>
            <a:spcBef>
              <a:spcPct val="0"/>
            </a:spcBef>
            <a:spcAft>
              <a:spcPct val="35000"/>
            </a:spcAft>
            <a:buNone/>
          </a:pPr>
          <a:r>
            <a:rPr lang="en-GB" sz="2800" kern="1200" dirty="0"/>
            <a:t>Analyse</a:t>
          </a:r>
        </a:p>
      </dsp:txBody>
      <dsp:txXfrm>
        <a:off x="7283744" y="0"/>
        <a:ext cx="3589334" cy="846709"/>
      </dsp:txXfrm>
    </dsp:sp>
    <dsp:sp modelId="{F952D400-1929-4053-B8C7-A49EE4F2D536}">
      <dsp:nvSpPr>
        <dsp:cNvPr id="0" name=""/>
        <dsp:cNvSpPr/>
      </dsp:nvSpPr>
      <dsp:spPr>
        <a:xfrm>
          <a:off x="3510528" y="853294"/>
          <a:ext cx="4387588" cy="3682705"/>
        </a:xfrm>
        <a:prstGeom prst="wedgeRectCallout">
          <a:avLst>
            <a:gd name="adj1" fmla="val 62500"/>
            <a:gd name="adj2" fmla="val 20830"/>
          </a:avLst>
        </a:prstGeom>
        <a:solidFill>
          <a:schemeClr val="accent2">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0" tIns="88900" rIns="88900" bIns="88900" numCol="1" spcCol="1270" anchor="t" anchorCtr="0">
          <a:noAutofit/>
        </a:bodyPr>
        <a:lstStyle/>
        <a:p>
          <a:pPr marL="0" lvl="0" indent="0" algn="r" defTabSz="1244600">
            <a:lnSpc>
              <a:spcPct val="90000"/>
            </a:lnSpc>
            <a:spcBef>
              <a:spcPct val="0"/>
            </a:spcBef>
            <a:spcAft>
              <a:spcPct val="35000"/>
            </a:spcAft>
            <a:buNone/>
          </a:pPr>
          <a:r>
            <a:rPr lang="en-GB" sz="2800" kern="1200" dirty="0"/>
            <a:t>* Correct spelling</a:t>
          </a:r>
        </a:p>
        <a:p>
          <a:pPr marL="0" lvl="0" indent="0" algn="r" defTabSz="1244600">
            <a:lnSpc>
              <a:spcPct val="90000"/>
            </a:lnSpc>
            <a:spcBef>
              <a:spcPct val="0"/>
            </a:spcBef>
            <a:spcAft>
              <a:spcPct val="35000"/>
            </a:spcAft>
            <a:buNone/>
          </a:pPr>
          <a:r>
            <a:rPr lang="en-GB" sz="2800" kern="1200" dirty="0"/>
            <a:t>* Substitute synonyms</a:t>
          </a:r>
        </a:p>
        <a:p>
          <a:pPr marL="0" lvl="0" indent="0" algn="r" defTabSz="1244600">
            <a:lnSpc>
              <a:spcPct val="90000"/>
            </a:lnSpc>
            <a:spcBef>
              <a:spcPct val="0"/>
            </a:spcBef>
            <a:spcAft>
              <a:spcPct val="35000"/>
            </a:spcAft>
            <a:buNone/>
          </a:pPr>
          <a:r>
            <a:rPr lang="en-GB" sz="2800" kern="1200" dirty="0"/>
            <a:t>Stem words</a:t>
          </a:r>
        </a:p>
        <a:p>
          <a:pPr marL="0" lvl="0" indent="0" algn="r" defTabSz="1244600">
            <a:lnSpc>
              <a:spcPct val="90000"/>
            </a:lnSpc>
            <a:spcBef>
              <a:spcPct val="0"/>
            </a:spcBef>
            <a:spcAft>
              <a:spcPct val="35000"/>
            </a:spcAft>
            <a:buNone/>
          </a:pPr>
          <a:endParaRPr lang="en-GB" sz="2800" kern="1200" dirty="0"/>
        </a:p>
      </dsp:txBody>
      <dsp:txXfrm>
        <a:off x="4067369" y="853294"/>
        <a:ext cx="3830747" cy="3682705"/>
      </dsp:txXfrm>
    </dsp:sp>
    <dsp:sp modelId="{E38B4C05-D550-4CE4-B2D4-5E8A02B3BF05}">
      <dsp:nvSpPr>
        <dsp:cNvPr id="0" name=""/>
        <dsp:cNvSpPr/>
      </dsp:nvSpPr>
      <dsp:spPr>
        <a:xfrm>
          <a:off x="3529586" y="145132"/>
          <a:ext cx="4387588" cy="708157"/>
        </a:xfrm>
        <a:prstGeom prst="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88900" rIns="88900" bIns="88900" numCol="1" spcCol="1270" anchor="ctr" anchorCtr="0">
          <a:noAutofit/>
        </a:bodyPr>
        <a:lstStyle/>
        <a:p>
          <a:pPr marL="0" lvl="0" indent="0" algn="ctr" defTabSz="1244600">
            <a:lnSpc>
              <a:spcPct val="90000"/>
            </a:lnSpc>
            <a:spcBef>
              <a:spcPct val="0"/>
            </a:spcBef>
            <a:spcAft>
              <a:spcPct val="35000"/>
            </a:spcAft>
            <a:buNone/>
          </a:pPr>
          <a:r>
            <a:rPr lang="en-GB" sz="2800" kern="1200" dirty="0"/>
            <a:t>Consolidate</a:t>
          </a:r>
        </a:p>
      </dsp:txBody>
      <dsp:txXfrm>
        <a:off x="3529586" y="145132"/>
        <a:ext cx="4387588" cy="708157"/>
      </dsp:txXfrm>
    </dsp:sp>
    <dsp:sp modelId="{68504948-98C8-48AA-A070-97D014FE8DBD}">
      <dsp:nvSpPr>
        <dsp:cNvPr id="0" name=""/>
        <dsp:cNvSpPr/>
      </dsp:nvSpPr>
      <dsp:spPr>
        <a:xfrm>
          <a:off x="0" y="845266"/>
          <a:ext cx="4266528" cy="3399346"/>
        </a:xfrm>
        <a:prstGeom prst="wedgeRectCallout">
          <a:avLst>
            <a:gd name="adj1" fmla="val 62500"/>
            <a:gd name="adj2" fmla="val 2083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0" tIns="88900" rIns="88900" bIns="88900" numCol="1" spcCol="1270" anchor="t" anchorCtr="0">
          <a:noAutofit/>
        </a:bodyPr>
        <a:lstStyle/>
        <a:p>
          <a:pPr marL="0" lvl="0" indent="0" algn="r" defTabSz="1244600">
            <a:lnSpc>
              <a:spcPct val="90000"/>
            </a:lnSpc>
            <a:spcBef>
              <a:spcPct val="0"/>
            </a:spcBef>
            <a:spcAft>
              <a:spcPct val="35000"/>
            </a:spcAft>
            <a:buNone/>
          </a:pPr>
          <a:r>
            <a:rPr lang="en-GB" sz="2800" kern="1200" dirty="0"/>
            <a:t>Tokenise </a:t>
          </a:r>
          <a:r>
            <a:rPr lang="en-GB" sz="2800" b="1" kern="1200" dirty="0"/>
            <a:t>words</a:t>
          </a:r>
        </a:p>
        <a:p>
          <a:pPr marL="0" lvl="0" indent="0" algn="r" defTabSz="1244600">
            <a:lnSpc>
              <a:spcPct val="90000"/>
            </a:lnSpc>
            <a:spcBef>
              <a:spcPct val="0"/>
            </a:spcBef>
            <a:spcAft>
              <a:spcPct val="35000"/>
            </a:spcAft>
            <a:buNone/>
          </a:pPr>
          <a:r>
            <a:rPr lang="en-GB" sz="2800" kern="1200" dirty="0"/>
            <a:t>Lowercase</a:t>
          </a:r>
        </a:p>
        <a:p>
          <a:pPr marL="0" lvl="0" indent="0" algn="r" defTabSz="1244600">
            <a:lnSpc>
              <a:spcPct val="90000"/>
            </a:lnSpc>
            <a:spcBef>
              <a:spcPct val="0"/>
            </a:spcBef>
            <a:spcAft>
              <a:spcPct val="35000"/>
            </a:spcAft>
            <a:buNone/>
          </a:pPr>
          <a:r>
            <a:rPr lang="en-GB" sz="2800" kern="1200" dirty="0"/>
            <a:t>Remove punctuation</a:t>
          </a:r>
        </a:p>
        <a:p>
          <a:pPr marL="0" lvl="0" indent="0" algn="r" defTabSz="1244600">
            <a:lnSpc>
              <a:spcPct val="90000"/>
            </a:lnSpc>
            <a:spcBef>
              <a:spcPct val="0"/>
            </a:spcBef>
            <a:spcAft>
              <a:spcPct val="35000"/>
            </a:spcAft>
            <a:buNone/>
          </a:pPr>
          <a:r>
            <a:rPr lang="en-GB" sz="2800" kern="1200" dirty="0"/>
            <a:t>Remove whitespaces</a:t>
          </a:r>
        </a:p>
        <a:p>
          <a:pPr marL="0" lvl="0" indent="0" algn="r" defTabSz="1244600">
            <a:lnSpc>
              <a:spcPct val="90000"/>
            </a:lnSpc>
            <a:spcBef>
              <a:spcPct val="0"/>
            </a:spcBef>
            <a:spcAft>
              <a:spcPct val="35000"/>
            </a:spcAft>
            <a:buNone/>
          </a:pPr>
          <a:r>
            <a:rPr lang="en-GB" sz="2800" kern="1200" dirty="0"/>
            <a:t>Remove stop words</a:t>
          </a:r>
        </a:p>
      </dsp:txBody>
      <dsp:txXfrm>
        <a:off x="541476" y="845266"/>
        <a:ext cx="3725052" cy="3399346"/>
      </dsp:txXfrm>
    </dsp:sp>
    <dsp:sp modelId="{40BE0B32-D12F-49CB-9AA0-6E174F47E9AC}">
      <dsp:nvSpPr>
        <dsp:cNvPr id="0" name=""/>
        <dsp:cNvSpPr/>
      </dsp:nvSpPr>
      <dsp:spPr>
        <a:xfrm>
          <a:off x="0" y="278548"/>
          <a:ext cx="4266528" cy="56671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0" tIns="88900" rIns="88900" bIns="88900" numCol="1" spcCol="1270" anchor="ctr" anchorCtr="0">
          <a:noAutofit/>
        </a:bodyPr>
        <a:lstStyle/>
        <a:p>
          <a:pPr marL="0" lvl="0" indent="0" algn="ctr" defTabSz="1244600">
            <a:lnSpc>
              <a:spcPct val="90000"/>
            </a:lnSpc>
            <a:spcBef>
              <a:spcPct val="0"/>
            </a:spcBef>
            <a:spcAft>
              <a:spcPct val="35000"/>
            </a:spcAft>
            <a:buNone/>
          </a:pPr>
          <a:r>
            <a:rPr lang="en-GB" sz="2800" kern="1200" dirty="0"/>
            <a:t>Prep </a:t>
          </a:r>
        </a:p>
      </dsp:txBody>
      <dsp:txXfrm>
        <a:off x="0" y="278548"/>
        <a:ext cx="4266528" cy="56671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7D44B2-752A-4F41-9D27-02FB6DF2DF37}">
      <dsp:nvSpPr>
        <dsp:cNvPr id="0" name=""/>
        <dsp:cNvSpPr/>
      </dsp:nvSpPr>
      <dsp:spPr>
        <a:xfrm>
          <a:off x="5956157" y="845266"/>
          <a:ext cx="5685231" cy="3965583"/>
        </a:xfrm>
        <a:prstGeom prst="wedgeRectCallout">
          <a:avLst>
            <a:gd name="adj1" fmla="val 0"/>
            <a:gd name="adj2" fmla="val 0"/>
          </a:avLst>
        </a:prstGeom>
        <a:solidFill>
          <a:schemeClr val="tx1">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0" tIns="88900" rIns="88900" bIns="88900" numCol="1" spcCol="1270" anchor="t" anchorCtr="0">
          <a:noAutofit/>
        </a:bodyPr>
        <a:lstStyle/>
        <a:p>
          <a:pPr marL="0" lvl="0" indent="0" algn="r" defTabSz="1244600">
            <a:lnSpc>
              <a:spcPct val="90000"/>
            </a:lnSpc>
            <a:spcBef>
              <a:spcPct val="0"/>
            </a:spcBef>
            <a:spcAft>
              <a:spcPct val="35000"/>
            </a:spcAft>
            <a:buNone/>
          </a:pPr>
          <a:r>
            <a:rPr lang="en-GB" sz="2800" kern="1200" dirty="0"/>
            <a:t>Extract person-first and identity-first patterns</a:t>
          </a:r>
        </a:p>
        <a:p>
          <a:pPr marL="0" lvl="0" indent="0" algn="r" defTabSz="1244600">
            <a:lnSpc>
              <a:spcPct val="90000"/>
            </a:lnSpc>
            <a:spcBef>
              <a:spcPct val="0"/>
            </a:spcBef>
            <a:spcAft>
              <a:spcPct val="35000"/>
            </a:spcAft>
            <a:buNone/>
          </a:pPr>
          <a:r>
            <a:rPr lang="en-GB" sz="2800" kern="1200" dirty="0"/>
            <a:t>Manually check for relevance</a:t>
          </a:r>
        </a:p>
        <a:p>
          <a:pPr marL="0" lvl="0" indent="0" algn="r" defTabSz="1244600">
            <a:lnSpc>
              <a:spcPct val="90000"/>
            </a:lnSpc>
            <a:spcBef>
              <a:spcPct val="0"/>
            </a:spcBef>
            <a:spcAft>
              <a:spcPct val="35000"/>
            </a:spcAft>
            <a:buNone/>
          </a:pPr>
          <a:r>
            <a:rPr lang="en-GB" sz="2800" kern="1200" dirty="0"/>
            <a:t>Count each pattern</a:t>
          </a:r>
        </a:p>
        <a:p>
          <a:pPr marL="0" lvl="0" indent="0" algn="r" defTabSz="1244600">
            <a:lnSpc>
              <a:spcPct val="90000"/>
            </a:lnSpc>
            <a:spcBef>
              <a:spcPct val="0"/>
            </a:spcBef>
            <a:spcAft>
              <a:spcPct val="35000"/>
            </a:spcAft>
            <a:buNone/>
          </a:pPr>
          <a:r>
            <a:rPr lang="en-GB" sz="2800" kern="1200" dirty="0"/>
            <a:t>Examine each pattern</a:t>
          </a:r>
        </a:p>
      </dsp:txBody>
      <dsp:txXfrm>
        <a:off x="6677685" y="845266"/>
        <a:ext cx="4963703" cy="3965583"/>
      </dsp:txXfrm>
    </dsp:sp>
    <dsp:sp modelId="{6B2F1013-39D7-4C46-8B63-8F41C18CDF4D}">
      <dsp:nvSpPr>
        <dsp:cNvPr id="0" name=""/>
        <dsp:cNvSpPr/>
      </dsp:nvSpPr>
      <dsp:spPr>
        <a:xfrm>
          <a:off x="5956157" y="0"/>
          <a:ext cx="5685231" cy="846709"/>
        </a:xfrm>
        <a:prstGeom prst="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075" tIns="92075" rIns="92075" bIns="92075" numCol="1" spcCol="1270" anchor="ctr" anchorCtr="0">
          <a:noAutofit/>
        </a:bodyPr>
        <a:lstStyle/>
        <a:p>
          <a:pPr marL="0" lvl="0" indent="0" algn="ctr" defTabSz="1289050">
            <a:lnSpc>
              <a:spcPct val="90000"/>
            </a:lnSpc>
            <a:spcBef>
              <a:spcPct val="0"/>
            </a:spcBef>
            <a:spcAft>
              <a:spcPct val="35000"/>
            </a:spcAft>
            <a:buNone/>
          </a:pPr>
          <a:r>
            <a:rPr lang="en-GB" sz="2900" kern="1200" dirty="0"/>
            <a:t>Analyse</a:t>
          </a:r>
        </a:p>
      </dsp:txBody>
      <dsp:txXfrm>
        <a:off x="5956157" y="0"/>
        <a:ext cx="5685231" cy="846709"/>
      </dsp:txXfrm>
    </dsp:sp>
    <dsp:sp modelId="{F952D400-1929-4053-B8C7-A49EE4F2D536}">
      <dsp:nvSpPr>
        <dsp:cNvPr id="0" name=""/>
        <dsp:cNvSpPr/>
      </dsp:nvSpPr>
      <dsp:spPr>
        <a:xfrm>
          <a:off x="2996820" y="853294"/>
          <a:ext cx="3909595" cy="3682705"/>
        </a:xfrm>
        <a:prstGeom prst="wedgeRectCallout">
          <a:avLst>
            <a:gd name="adj1" fmla="val 62500"/>
            <a:gd name="adj2" fmla="val 20830"/>
          </a:avLst>
        </a:prstGeom>
        <a:solidFill>
          <a:schemeClr val="accent2">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725" tIns="85725" rIns="85725" bIns="85725" numCol="1" spcCol="1270" anchor="t" anchorCtr="0">
          <a:noAutofit/>
        </a:bodyPr>
        <a:lstStyle/>
        <a:p>
          <a:pPr marL="0" lvl="0" indent="0" algn="r" defTabSz="1200150">
            <a:lnSpc>
              <a:spcPct val="90000"/>
            </a:lnSpc>
            <a:spcBef>
              <a:spcPct val="0"/>
            </a:spcBef>
            <a:spcAft>
              <a:spcPct val="35000"/>
            </a:spcAft>
            <a:buNone/>
          </a:pPr>
          <a:r>
            <a:rPr lang="en-GB" sz="2700" kern="1200" dirty="0"/>
            <a:t>* Correct spelling</a:t>
          </a:r>
        </a:p>
        <a:p>
          <a:pPr marL="0" lvl="0" indent="0" algn="r" defTabSz="1200150">
            <a:lnSpc>
              <a:spcPct val="90000"/>
            </a:lnSpc>
            <a:spcBef>
              <a:spcPct val="0"/>
            </a:spcBef>
            <a:spcAft>
              <a:spcPct val="35000"/>
            </a:spcAft>
            <a:buNone/>
          </a:pPr>
          <a:r>
            <a:rPr lang="en-GB" sz="2700" kern="1200" dirty="0"/>
            <a:t>* Substitute synonyms</a:t>
          </a:r>
        </a:p>
        <a:p>
          <a:pPr marL="0" lvl="0" indent="0" algn="r" defTabSz="1200150">
            <a:lnSpc>
              <a:spcPct val="90000"/>
            </a:lnSpc>
            <a:spcBef>
              <a:spcPct val="0"/>
            </a:spcBef>
            <a:spcAft>
              <a:spcPct val="35000"/>
            </a:spcAft>
            <a:buNone/>
          </a:pPr>
          <a:r>
            <a:rPr lang="en-GB" sz="2700" kern="1200" dirty="0"/>
            <a:t>Isolate relevant sentences</a:t>
          </a:r>
        </a:p>
        <a:p>
          <a:pPr marL="0" lvl="0" indent="0" algn="r" defTabSz="1200150">
            <a:lnSpc>
              <a:spcPct val="90000"/>
            </a:lnSpc>
            <a:spcBef>
              <a:spcPct val="0"/>
            </a:spcBef>
            <a:spcAft>
              <a:spcPct val="35000"/>
            </a:spcAft>
            <a:buNone/>
          </a:pPr>
          <a:r>
            <a:rPr lang="en-GB" sz="2700" kern="1200" dirty="0"/>
            <a:t>POS-tag</a:t>
          </a:r>
        </a:p>
      </dsp:txBody>
      <dsp:txXfrm>
        <a:off x="3492997" y="853294"/>
        <a:ext cx="3413418" cy="3682705"/>
      </dsp:txXfrm>
    </dsp:sp>
    <dsp:sp modelId="{E38B4C05-D550-4CE4-B2D4-5E8A02B3BF05}">
      <dsp:nvSpPr>
        <dsp:cNvPr id="0" name=""/>
        <dsp:cNvSpPr/>
      </dsp:nvSpPr>
      <dsp:spPr>
        <a:xfrm>
          <a:off x="3015878" y="145132"/>
          <a:ext cx="3909595" cy="708157"/>
        </a:xfrm>
        <a:prstGeom prst="rect">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075" tIns="92075" rIns="92075" bIns="92075" numCol="1" spcCol="1270" anchor="ctr" anchorCtr="0">
          <a:noAutofit/>
        </a:bodyPr>
        <a:lstStyle/>
        <a:p>
          <a:pPr marL="0" lvl="0" indent="0" algn="ctr" defTabSz="1289050">
            <a:lnSpc>
              <a:spcPct val="90000"/>
            </a:lnSpc>
            <a:spcBef>
              <a:spcPct val="0"/>
            </a:spcBef>
            <a:spcAft>
              <a:spcPct val="35000"/>
            </a:spcAft>
            <a:buNone/>
          </a:pPr>
          <a:r>
            <a:rPr lang="en-GB" sz="2900" kern="1200" dirty="0"/>
            <a:t>Consolidate</a:t>
          </a:r>
        </a:p>
      </dsp:txBody>
      <dsp:txXfrm>
        <a:off x="3015878" y="145132"/>
        <a:ext cx="3909595" cy="708157"/>
      </dsp:txXfrm>
    </dsp:sp>
    <dsp:sp modelId="{68504948-98C8-48AA-A070-97D014FE8DBD}">
      <dsp:nvSpPr>
        <dsp:cNvPr id="0" name=""/>
        <dsp:cNvSpPr/>
      </dsp:nvSpPr>
      <dsp:spPr>
        <a:xfrm>
          <a:off x="0" y="845266"/>
          <a:ext cx="3934667" cy="3399346"/>
        </a:xfrm>
        <a:prstGeom prst="wedgeRectCallout">
          <a:avLst>
            <a:gd name="adj1" fmla="val 62500"/>
            <a:gd name="adj2" fmla="val 2083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725" tIns="85725" rIns="85725" bIns="85725" numCol="1" spcCol="1270" anchor="t" anchorCtr="0">
          <a:noAutofit/>
        </a:bodyPr>
        <a:lstStyle/>
        <a:p>
          <a:pPr marL="0" lvl="0" indent="0" algn="r" defTabSz="1200150">
            <a:lnSpc>
              <a:spcPct val="90000"/>
            </a:lnSpc>
            <a:spcBef>
              <a:spcPct val="0"/>
            </a:spcBef>
            <a:spcAft>
              <a:spcPct val="35000"/>
            </a:spcAft>
            <a:buNone/>
          </a:pPr>
          <a:r>
            <a:rPr lang="en-GB" sz="2700" kern="1200" dirty="0"/>
            <a:t>Tokenise </a:t>
          </a:r>
          <a:r>
            <a:rPr lang="en-GB" sz="2700" b="1" kern="1200" dirty="0"/>
            <a:t>sentences</a:t>
          </a:r>
        </a:p>
        <a:p>
          <a:pPr marL="0" lvl="0" indent="0" algn="r" defTabSz="1200150">
            <a:lnSpc>
              <a:spcPct val="90000"/>
            </a:lnSpc>
            <a:spcBef>
              <a:spcPct val="0"/>
            </a:spcBef>
            <a:spcAft>
              <a:spcPct val="35000"/>
            </a:spcAft>
            <a:buNone/>
          </a:pPr>
          <a:r>
            <a:rPr lang="en-GB" sz="2700" kern="1200" dirty="0"/>
            <a:t>* Lowercase</a:t>
          </a:r>
        </a:p>
        <a:p>
          <a:pPr marL="0" lvl="0" indent="0" algn="r" defTabSz="1200150">
            <a:lnSpc>
              <a:spcPct val="90000"/>
            </a:lnSpc>
            <a:spcBef>
              <a:spcPct val="0"/>
            </a:spcBef>
            <a:spcAft>
              <a:spcPct val="35000"/>
            </a:spcAft>
            <a:buNone/>
          </a:pPr>
          <a:r>
            <a:rPr lang="en-GB" sz="2700" kern="1200" dirty="0"/>
            <a:t>* Remove punctuation</a:t>
          </a:r>
        </a:p>
        <a:p>
          <a:pPr marL="0" lvl="0" indent="0" algn="r" defTabSz="1200150">
            <a:lnSpc>
              <a:spcPct val="90000"/>
            </a:lnSpc>
            <a:spcBef>
              <a:spcPct val="0"/>
            </a:spcBef>
            <a:spcAft>
              <a:spcPct val="35000"/>
            </a:spcAft>
            <a:buNone/>
          </a:pPr>
          <a:r>
            <a:rPr lang="en-GB" sz="2700" kern="1200" dirty="0"/>
            <a:t>* Remove whitespaces</a:t>
          </a:r>
        </a:p>
      </dsp:txBody>
      <dsp:txXfrm>
        <a:off x="499359" y="845266"/>
        <a:ext cx="3435308" cy="3399346"/>
      </dsp:txXfrm>
    </dsp:sp>
    <dsp:sp modelId="{40BE0B32-D12F-49CB-9AA0-6E174F47E9AC}">
      <dsp:nvSpPr>
        <dsp:cNvPr id="0" name=""/>
        <dsp:cNvSpPr/>
      </dsp:nvSpPr>
      <dsp:spPr>
        <a:xfrm>
          <a:off x="0" y="278548"/>
          <a:ext cx="3934667" cy="56671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075" tIns="92075" rIns="92075" bIns="92075" numCol="1" spcCol="1270" anchor="ctr" anchorCtr="0">
          <a:noAutofit/>
        </a:bodyPr>
        <a:lstStyle/>
        <a:p>
          <a:pPr marL="0" lvl="0" indent="0" algn="ctr" defTabSz="1289050">
            <a:lnSpc>
              <a:spcPct val="90000"/>
            </a:lnSpc>
            <a:spcBef>
              <a:spcPct val="0"/>
            </a:spcBef>
            <a:spcAft>
              <a:spcPct val="35000"/>
            </a:spcAft>
            <a:buNone/>
          </a:pPr>
          <a:r>
            <a:rPr lang="en-GB" sz="2900" kern="1200" dirty="0"/>
            <a:t>Prep </a:t>
          </a:r>
        </a:p>
      </dsp:txBody>
      <dsp:txXfrm>
        <a:off x="0" y="278548"/>
        <a:ext cx="3934667" cy="566718"/>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InterconnectedBlockProcess">
  <dgm:title val="Interconnected Block Process"/>
  <dgm:desc val="Use to show sequential steps in a process. Works best with small amounts of Level 1 text and medium amounts of Level 2 text."/>
  <dgm:catLst>
    <dgm:cat type="process" pri="5500"/>
    <dgm:cat type="officeonline" pri="3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 modelId="70" srcId="0" destId="40" srcOrd="2" destOrd="0"/>
        <dgm:cxn modelId="42" srcId="40" destId="41" srcOrd="0" destOrd="0"/>
      </dgm:cxnLst>
      <dgm:bg/>
      <dgm:whole/>
    </dgm:dataModel>
  </dgm:clrData>
  <dgm:layoutNode name="Name0">
    <dgm:varLst>
      <dgm:chMax val="7"/>
      <dgm:chPref val="5"/>
      <dgm:dir/>
      <dgm:animOne val="branch"/>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127"/>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5"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Accent1" refType="w" fact="0"/>
              <dgm:constr type="t" for="ch" forName="ChildAccent1" refType="h" fact="0.1613"/>
              <dgm:constr type="w" for="ch" forName="ChildAccent1" refType="w" fact="0.5"/>
              <dgm:constr type="h" for="ch" forName="ChildAccent1" refType="h" fact="0.7742"/>
              <dgm:constr type="l" for="ch" forName="Child1" refType="w" fact="0.0635"/>
              <dgm:constr type="t" for="ch" forName="Child1" refType="h" fact="0.1613"/>
              <dgm:constr type="w" for="ch" forName="Child1" refType="w" fact="0.4365"/>
              <dgm:constr type="h" for="ch" forName="Child1" refType="h" fact="0.7742"/>
              <dgm:constr type="l" for="ch" forName="Parent1" refType="w" fact="0"/>
              <dgm:constr type="t" for="ch" forName="Parent1" refType="h" fact="0.0323"/>
              <dgm:constr type="w" for="ch" forName="Parent1" refType="w" fact="0.5"/>
              <dgm:constr type="h" for="ch" forName="Parent1" refType="h" fact="0.129"/>
              <dgm:constr type="l" for="ch" forName="ChildAccent2" refType="w" fact="0.5"/>
              <dgm:constr type="t" for="ch" forName="ChildAccent2" refType="h" fact="0.1613"/>
              <dgm:constr type="w" for="ch" forName="ChildAccent2" refType="w" fact="0.5"/>
              <dgm:constr type="h" for="ch" forName="ChildAccent2" refType="h" fact="0.8387"/>
              <dgm:constr type="l" for="ch" forName="Child2" refType="w" fact="0.5635"/>
              <dgm:constr type="t" for="ch" forName="Child2" refType="h" fact="0.1613"/>
              <dgm:constr type="w" for="ch" forName="Child2" refType="w" fact="0.4365"/>
              <dgm:constr type="h" for="ch" forName="Child2" refType="h" fact="0.8387"/>
              <dgm:constr type="l" for="ch" forName="Parent2" refType="w" fact="0.5"/>
              <dgm:constr type="t" for="ch" forName="Parent2" refType="h" fact="0"/>
              <dgm:constr type="w" for="ch" forName="Parent2" refType="w" fact="0.5"/>
              <dgm:constr type="h" for="ch" forName="Parent2" refType="h" fact="0.1613"/>
            </dgm:constrLst>
          </dgm:if>
          <dgm:if name="Name6"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Accent1" refType="w" fact="0"/>
              <dgm:constr type="t" for="ch" forName="ChildAccent1" refType="h" fact="0.1757"/>
              <dgm:constr type="w" for="ch" forName="ChildAccent1" refType="w" fact="0.3333"/>
              <dgm:constr type="h" for="ch" forName="ChildAccent1" refType="h" fact="0.7066"/>
              <dgm:constr type="l" for="ch" forName="Child1" refType="w" fact="0.0423"/>
              <dgm:constr type="t" for="ch" forName="Child1" refType="h" fact="0.1757"/>
              <dgm:constr type="w" for="ch" forName="Child1" refType="w" fact="0.291"/>
              <dgm:constr type="h" for="ch" forName="Child1" refType="h" fact="0.7066"/>
              <dgm:constr type="l" for="ch" forName="Parent1" refType="w" fact="0"/>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Child2" refType="w" fact="0.3756"/>
              <dgm:constr type="t" for="ch" forName="Child2" refType="h" fact="0.1757"/>
              <dgm:constr type="w" for="ch" forName="Child2" refType="w" fact="0.291"/>
              <dgm:constr type="h" for="ch" forName="Child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6667"/>
              <dgm:constr type="t" for="ch" forName="ChildAccent3" refType="h" fact="0.1757"/>
              <dgm:constr type="w" for="ch" forName="ChildAccent3" refType="w" fact="0.3333"/>
              <dgm:constr type="h" for="ch" forName="ChildAccent3" refType="h" fact="0.8243"/>
              <dgm:constr type="l" for="ch" forName="Child3" refType="w" fact="0.709"/>
              <dgm:constr type="t" for="ch" forName="Child3" refType="h" fact="0.1757"/>
              <dgm:constr type="w" for="ch" forName="Child3" refType="w" fact="0.291"/>
              <dgm:constr type="h" for="ch" forName="Child3" refType="h" fact="0.8243"/>
              <dgm:constr type="l" for="ch" forName="Parent3" refType="w" fact="0.6667"/>
              <dgm:constr type="t" for="ch" forName="Parent3" refType="h" fact="0"/>
              <dgm:constr type="w" for="ch" forName="Parent3" refType="w" fact="0.3333"/>
              <dgm:constr type="h" for="ch" forName="Parent3" refType="h" fact="0.176"/>
            </dgm:constrLst>
          </dgm:if>
          <dgm:if name="Name7"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Accent1" refType="w" fact="0"/>
              <dgm:constr type="t" for="ch" forName="ChildAccent1" refType="h" fact="0.1892"/>
              <dgm:constr type="w" for="ch" forName="ChildAccent1" refType="w" fact="0.25"/>
              <dgm:constr type="h" for="ch" forName="ChildAccent1" refType="h" fact="0.6486"/>
              <dgm:constr type="l" for="ch" forName="Child1" refType="w" fact="0.0317"/>
              <dgm:constr type="t" for="ch" forName="Child1" refType="h" fact="0.1892"/>
              <dgm:constr type="w" for="ch" forName="Child1" refType="w" fact="0.2183"/>
              <dgm:constr type="h" for="ch" forName="Child1" refType="h" fact="0.6486"/>
              <dgm:constr type="l" for="ch" forName="Parent1" refType="w" fact="0"/>
              <dgm:constr type="t" for="ch" forName="Parent1" refType="h" fact="0.0811"/>
              <dgm:constr type="w" for="ch" forName="Parent1" refType="w" fact="0.25"/>
              <dgm:constr type="h" for="ch" forName="Parent1" refType="h" fact="0.1081"/>
              <dgm:constr type="l" for="ch" forName="ChildAccent2" refType="w" fact="0.25"/>
              <dgm:constr type="t" for="ch" forName="ChildAccent2" refType="h" fact="0.1892"/>
              <dgm:constr type="w" for="ch" forName="ChildAccent2" refType="w" fact="0.25"/>
              <dgm:constr type="h" for="ch" forName="ChildAccent2" refType="h" fact="0.7027"/>
              <dgm:constr type="l" for="ch" forName="Child2" refType="w" fact="0.2817"/>
              <dgm:constr type="t" for="ch" forName="Child2" refType="h" fact="0.1892"/>
              <dgm:constr type="w" for="ch" forName="Child2" refType="w" fact="0.2183"/>
              <dgm:constr type="h" for="ch" forName="Child2" refType="h" fact="0.7027"/>
              <dgm:constr type="l" for="ch" forName="Parent2" refType="w" fact="0.25"/>
              <dgm:constr type="t" for="ch" forName="Parent2" refType="h" fact="0.0541"/>
              <dgm:constr type="w" for="ch" forName="Parent2" refType="w" fact="0.25"/>
              <dgm:constr type="h" for="ch" forName="Parent2" refType="h" fact="0.1351"/>
              <dgm:constr type="l" for="ch" forName="ChildAccent3" refType="w" fact="0.5"/>
              <dgm:constr type="t" for="ch" forName="ChildAccent3" refType="h" fact="0.1892"/>
              <dgm:constr type="w" for="ch" forName="ChildAccent3" refType="w" fact="0.25"/>
              <dgm:constr type="h" for="ch" forName="ChildAccent3" refType="h" fact="0.7568"/>
              <dgm:constr type="l" for="ch" forName="Child3" refType="w" fact="0.5317"/>
              <dgm:constr type="t" for="ch" forName="Child3" refType="h" fact="0.1892"/>
              <dgm:constr type="w" for="ch" forName="Child3" refType="w" fact="0.2183"/>
              <dgm:constr type="h" for="ch" forName="Child3" refType="h" fact="0.7568"/>
              <dgm:constr type="l" for="ch" forName="Parent3" refType="w" fact="0.5"/>
              <dgm:constr type="t" for="ch" forName="Parent3" refType="h" fact="0.0275"/>
              <dgm:constr type="w" for="ch" forName="Parent3" refType="w" fact="0.25"/>
              <dgm:constr type="h" for="ch" forName="Parent3" refType="h" fact="0.1622"/>
              <dgm:constr type="l" for="ch" forName="ChildAccent4" refType="w" fact="0.75"/>
              <dgm:constr type="t" for="ch" forName="ChildAccent4" refType="h" fact="0.1892"/>
              <dgm:constr type="w" for="ch" forName="ChildAccent4" refType="w" fact="0.25"/>
              <dgm:constr type="h" for="ch" forName="ChildAccent4" refType="h" fact="0.8108"/>
              <dgm:constr type="l" for="ch" forName="Child4" refType="w" fact="0.7817"/>
              <dgm:constr type="t" for="ch" forName="Child4" refType="h" fact="0.1892"/>
              <dgm:constr type="w" for="ch" forName="Child4" refType="w" fact="0.2183"/>
              <dgm:constr type="h" for="ch" forName="Child4" refType="h" fact="0.8108"/>
              <dgm:constr type="l" for="ch" forName="Parent4" refType="w" fact="0.75"/>
              <dgm:constr type="t" for="ch" forName="Parent4" refType="h" fact="0"/>
              <dgm:constr type="w" for="ch" forName="Parent4" refType="w" fact="0.25"/>
              <dgm:constr type="h" for="ch" forName="Parent4" refType="h" fact="0.1892"/>
            </dgm:constrLst>
          </dgm:if>
          <dgm:if name="Name8"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Accent1" refType="w" fact="0"/>
              <dgm:constr type="t" for="ch" forName="ChildAccent1" refType="h" fact="0.2"/>
              <dgm:constr type="w" for="ch" forName="ChildAccent1" refType="w" fact="0.2001"/>
              <dgm:constr type="h" for="ch" forName="ChildAccent1" refType="h" fact="0.6"/>
              <dgm:constr type="l" for="ch" forName="Child1" refType="w" fact="0.0254"/>
              <dgm:constr type="t" for="ch" forName="Child1" refType="h" fact="0.2"/>
              <dgm:constr type="w" for="ch" forName="Child1" refType="w" fact="0.1747"/>
              <dgm:constr type="h" for="ch" forName="Child1" refType="h" fact="0.6"/>
              <dgm:constr type="l" for="ch" forName="Parent1" refType="w" fact="0"/>
              <dgm:constr type="t" for="ch" forName="Parent1" refType="h" fact="0.1"/>
              <dgm:constr type="w" for="ch" forName="Parent1" refType="w" fact="0.2001"/>
              <dgm:constr type="h" for="ch" forName="Parent1" refType="h" fact="0.1"/>
              <dgm:constr type="l" for="ch" forName="ChildAccent2" refType="w" fact="0.2001"/>
              <dgm:constr type="t" for="ch" forName="ChildAccent2" refType="h" fact="0.2"/>
              <dgm:constr type="w" for="ch" forName="ChildAccent2" refType="w" fact="0.2001"/>
              <dgm:constr type="h" for="ch" forName="ChildAccent2" refType="h" fact="0.65"/>
              <dgm:constr type="l" for="ch" forName="Child2" refType="w" fact="0.2255"/>
              <dgm:constr type="t" for="ch" forName="Child2" refType="h" fact="0.2"/>
              <dgm:constr type="w" for="ch" forName="Child2" refType="w" fact="0.1747"/>
              <dgm:constr type="h" for="ch" forName="Child2" refType="h" fact="0.65"/>
              <dgm:constr type="l" for="ch" forName="Parent2" refType="w" fact="0.2001"/>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Child3" refType="w" fact="0.4256"/>
              <dgm:constr type="t" for="ch" forName="Child3" refType="h" fact="0.2"/>
              <dgm:constr type="w" for="ch" forName="Child3" refType="w" fact="0.1747"/>
              <dgm:constr type="h" for="ch" forName="Child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6003"/>
              <dgm:constr type="t" for="ch" forName="ChildAccent4" refType="h" fact="0.2"/>
              <dgm:constr type="w" for="ch" forName="ChildAccent4" refType="w" fact="0.2001"/>
              <dgm:constr type="h" for="ch" forName="ChildAccent4" refType="h" fact="0.75"/>
              <dgm:constr type="l" for="ch" forName="Child4" refType="w" fact="0.6257"/>
              <dgm:constr type="t" for="ch" forName="Child4" refType="h" fact="0.2"/>
              <dgm:constr type="w" for="ch" forName="Child4" refType="w" fact="0.1747"/>
              <dgm:constr type="h" for="ch" forName="Child4" refType="h" fact="0.75"/>
              <dgm:constr type="l" for="ch" forName="Parent4" refType="w" fact="0.6003"/>
              <dgm:constr type="t" for="ch" forName="Parent4" refType="h" fact="0.025"/>
              <dgm:constr type="w" for="ch" forName="Parent4" refType="w" fact="0.2001"/>
              <dgm:constr type="h" for="ch" forName="Parent4" refType="h" fact="0.175"/>
              <dgm:constr type="l" for="ch" forName="ChildAccent5" refType="w" fact="0.7999"/>
              <dgm:constr type="t" for="ch" forName="ChildAccent5" refType="h" fact="0.2"/>
              <dgm:constr type="w" for="ch" forName="ChildAccent5" refType="w" fact="0.2001"/>
              <dgm:constr type="h" for="ch" forName="ChildAccent5" refType="h" fact="0.8"/>
              <dgm:constr type="l" for="ch" forName="Child5" refType="w" fact="0.8253"/>
              <dgm:constr type="t" for="ch" forName="Child5" refType="h" fact="0.2"/>
              <dgm:constr type="w" for="ch" forName="Child5" refType="w" fact="0.1747"/>
              <dgm:constr type="h" for="ch" forName="Child5" refType="h" fact="0.8"/>
              <dgm:constr type="l" for="ch" forName="Parent5" refType="w" fact="0.7999"/>
              <dgm:constr type="t" for="ch" forName="Parent5" refType="h" fact="0"/>
              <dgm:constr type="w" for="ch" forName="Parent5" refType="w" fact="0.2001"/>
              <dgm:constr type="h" for="ch" forName="Parent5" refType="h" fact="0.2"/>
            </dgm:constrLst>
          </dgm:if>
          <dgm:if name="Name9"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Accent1" refType="w" fact="0"/>
              <dgm:constr type="t" for="ch" forName="ChildAccent1" refType="h" fact="0.2087"/>
              <dgm:constr type="w" for="ch" forName="ChildAccent1" refType="w" fact="0.167"/>
              <dgm:constr type="h" for="ch" forName="ChildAccent1" refType="h" fact="0.5586"/>
              <dgm:constr type="l" for="ch" forName="Child1" refType="w" fact="0.0212"/>
              <dgm:constr type="t" for="ch" forName="Child1" refType="h" fact="0.2087"/>
              <dgm:constr type="w" for="ch" forName="Child1" refType="w" fact="0.1458"/>
              <dgm:constr type="h" for="ch" forName="Child1" refType="h" fact="0.5586"/>
              <dgm:constr type="l" for="ch" forName="Parent1" refType="w" fact="0"/>
              <dgm:constr type="t" for="ch" forName="Parent1" refType="h" fact="0.1156"/>
              <dgm:constr type="w" for="ch" forName="Parent1" refType="w" fact="0.167"/>
              <dgm:constr type="h" for="ch" forName="Parent1" refType="h" fact="0.0931"/>
              <dgm:constr type="l" for="ch" forName="ChildAccent2" refType="w" fact="0.167"/>
              <dgm:constr type="t" for="ch" forName="ChildAccent2" refType="h" fact="0.2087"/>
              <dgm:constr type="w" for="ch" forName="ChildAccent2" refType="w" fact="0.167"/>
              <dgm:constr type="h" for="ch" forName="ChildAccent2" refType="h" fact="0.6051"/>
              <dgm:constr type="l" for="ch" forName="Child2" refType="w" fact="0.1888"/>
              <dgm:constr type="t" for="ch" forName="Child2" refType="h" fact="0.2087"/>
              <dgm:constr type="w" for="ch" forName="Child2" refType="w" fact="0.1458"/>
              <dgm:constr type="h" for="ch" forName="Child2" refType="h" fact="0.6051"/>
              <dgm:constr type="l" for="ch" forName="Parent2" refType="w" fact="0.167"/>
              <dgm:constr type="t" for="ch" forName="Parent2" refType="h" fact="0.0923"/>
              <dgm:constr type="w" for="ch" forName="Parent2" refType="w" fact="0.167"/>
              <dgm:constr type="h" for="ch" forName="Parent2" refType="h" fact="0.1164"/>
              <dgm:constr type="l" for="ch" forName="ChildAccent3" refType="w" fact="0.3339"/>
              <dgm:constr type="t" for="ch" forName="ChildAccent3" refType="h" fact="0.2087"/>
              <dgm:constr type="w" for="ch" forName="ChildAccent3" refType="w" fact="0.167"/>
              <dgm:constr type="h" for="ch" forName="ChildAccent3" refType="h" fact="0.6517"/>
              <dgm:constr type="l" for="ch" forName="Child3" refType="w" fact="0.3551"/>
              <dgm:constr type="t" for="ch" forName="Child3" refType="h" fact="0.2087"/>
              <dgm:constr type="w" for="ch" forName="Child3" refType="w" fact="0.1458"/>
              <dgm:constr type="h" for="ch" forName="Child3" refType="h" fact="0.6517"/>
              <dgm:constr type="l" for="ch" forName="Parent3" refType="w" fact="0.3339"/>
              <dgm:constr type="t" for="ch" forName="Parent3" refType="h" fact="0.0698"/>
              <dgm:constr type="w" for="ch" forName="Parent3" refType="w" fact="0.167"/>
              <dgm:constr type="h" for="ch" forName="Parent3" refType="h" fact="0.1396"/>
              <dgm:constr type="l" for="ch" forName="ChildAccent4" refType="w" fact="0.5009"/>
              <dgm:constr type="t" for="ch" forName="ChildAccent4" refType="h" fact="0.2087"/>
              <dgm:constr type="w" for="ch" forName="ChildAccent4" refType="w" fact="0.167"/>
              <dgm:constr type="h" for="ch" forName="ChildAccent4" refType="h" fact="0.6982"/>
              <dgm:constr type="l" for="ch" forName="Child4" refType="w" fact="0.5221"/>
              <dgm:constr type="t" for="ch" forName="Child4" refType="h" fact="0.2087"/>
              <dgm:constr type="w" for="ch" forName="Child4" refType="w" fact="0.1458"/>
              <dgm:constr type="h" for="ch" forName="Child4" refType="h" fact="0.6982"/>
              <dgm:constr type="l" for="ch" forName="Parent4" refType="w" fact="0.501"/>
              <dgm:constr type="t" for="ch" forName="Parent4" refType="h" fact="0.0458"/>
              <dgm:constr type="w" for="ch" forName="Parent4" refType="w" fact="0.167"/>
              <dgm:constr type="h" for="ch" forName="Parent4" refType="h" fact="0.1629"/>
              <dgm:constr type="l" for="ch" forName="ChildAccent5" refType="w" fact="0.6674"/>
              <dgm:constr type="t" for="ch" forName="ChildAccent5" refType="h" fact="0.2087"/>
              <dgm:constr type="w" for="ch" forName="ChildAccent5" refType="w" fact="0.167"/>
              <dgm:constr type="h" for="ch" forName="ChildAccent5" refType="h" fact="0.7448"/>
              <dgm:constr type="l" for="ch" forName="Child5" refType="w" fact="0.6886"/>
              <dgm:constr type="t" for="ch" forName="Child5" refType="h" fact="0.2087"/>
              <dgm:constr type="w" for="ch" forName="Child5" refType="w" fact="0.1458"/>
              <dgm:constr type="h" for="ch" forName="Child5" refType="h" fact="0.7448"/>
              <dgm:constr type="l" for="ch" forName="Parent5" refType="w" fact="0.668"/>
              <dgm:constr type="t" for="ch" forName="Parent5" refType="h" fact="0.0225"/>
              <dgm:constr type="w" for="ch" forName="Parent5" refType="w" fact="0.167"/>
              <dgm:constr type="h" for="ch" forName="Parent5" refType="h" fact="0.1862"/>
              <dgm:constr type="l" for="ch" forName="ChildAccent6" refType="w" fact="0.833"/>
              <dgm:constr type="t" for="ch" forName="ChildAccent6" refType="h" fact="0.2087"/>
              <dgm:constr type="w" for="ch" forName="ChildAccent6" refType="w" fact="0.167"/>
              <dgm:constr type="h" for="ch" forName="ChildAccent6" refType="h" fact="0.7913"/>
              <dgm:constr type="l" for="ch" forName="Child6" refType="w" fact="0.8542"/>
              <dgm:constr type="t" for="ch" forName="Child6" refType="h" fact="0.2087"/>
              <dgm:constr type="w" for="ch" forName="Child6" refType="w" fact="0.1458"/>
              <dgm:constr type="h" for="ch" forName="Child6" refType="h" fact="0.7913"/>
              <dgm:constr type="l" for="ch" forName="Parent6" refType="w" fact="0.835"/>
              <dgm:constr type="t" for="ch" forName="Parent6" refType="h" fact="0"/>
              <dgm:constr type="w" for="ch" forName="Parent6" refType="w" fact="0.165"/>
              <dgm:constr type="h" for="ch" forName="Parent6" refType="h" fact="0.2095"/>
            </dgm:constrLst>
          </dgm:if>
          <dgm:else name="Name10">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Accent1" refType="w" fact="0"/>
              <dgm:constr type="t" for="ch" forName="ChildAccent1" refType="h" fact="0.2168"/>
              <dgm:constr type="w" for="ch" forName="ChildAccent1" refType="w" fact="0.1432"/>
              <dgm:constr type="h" for="ch" forName="ChildAccent1" refType="h" fact="0.5221"/>
              <dgm:constr type="l" for="ch" forName="Child1" refType="w" fact="0.0182"/>
              <dgm:constr type="t" for="ch" forName="Child1" refType="h" fact="0.2168"/>
              <dgm:constr type="w" for="ch" forName="Child1" refType="w" fact="0.125"/>
              <dgm:constr type="h" for="ch" forName="Child1" refType="h" fact="0.5221"/>
              <dgm:constr type="l" for="ch" forName="Parent1" refType="w" fact="0"/>
              <dgm:constr type="t" for="ch" forName="Parent1" refType="h" fact="0.1298"/>
              <dgm:constr type="w" for="ch" forName="Parent1" refType="w" fact="0.1432"/>
              <dgm:constr type="h" for="ch" forName="Parent1" refType="h" fact="0.087"/>
              <dgm:constr type="l" for="ch" forName="ChildAccent2" refType="w" fact="0.1432"/>
              <dgm:constr type="t" for="ch" forName="ChildAccent2" refType="h" fact="0.2168"/>
              <dgm:constr type="w" for="ch" forName="ChildAccent2" refType="w" fact="0.1432"/>
              <dgm:constr type="h" for="ch" forName="ChildAccent2" refType="h" fact="0.5656"/>
              <dgm:constr type="l" for="ch" forName="Child2" refType="w" fact="0.1614"/>
              <dgm:constr type="t" for="ch" forName="Child2" refType="h" fact="0.2168"/>
              <dgm:constr type="w" for="ch" forName="Child2" refType="w" fact="0.125"/>
              <dgm:constr type="h" for="ch" forName="Child2" refType="h" fact="0.5656"/>
              <dgm:constr type="l" for="ch" forName="Parent2" refType="w" fact="0.1432"/>
              <dgm:constr type="t" for="ch" forName="Parent2" refType="h" fact="0.108"/>
              <dgm:constr type="w" for="ch" forName="Parent2" refType="w" fact="0.1432"/>
              <dgm:constr type="h" for="ch" forName="Parent2" refType="h" fact="0.1088"/>
              <dgm:constr type="l" for="ch" forName="ChildAccent3" refType="w" fact="0.2865"/>
              <dgm:constr type="t" for="ch" forName="ChildAccent3" refType="h" fact="0.2168"/>
              <dgm:constr type="w" for="ch" forName="ChildAccent3" refType="w" fact="0.1432"/>
              <dgm:constr type="h" for="ch" forName="ChildAccent3" refType="h" fact="0.6091"/>
              <dgm:constr type="l" for="ch" forName="Child3" refType="w" fact="0.3047"/>
              <dgm:constr type="t" for="ch" forName="Child3" refType="h" fact="0.2168"/>
              <dgm:constr type="w" for="ch" forName="Child3" refType="w" fact="0.125"/>
              <dgm:constr type="h" for="ch" forName="Child3" refType="h" fact="0.6091"/>
              <dgm:constr type="l" for="ch" forName="Parent3" refType="w" fact="0.2865"/>
              <dgm:constr type="t" for="ch" forName="Parent3" refType="h" fact="0.087"/>
              <dgm:constr type="w" for="ch" forName="Parent3" refType="w" fact="0.143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Child4" refType="w" fact="0.4479"/>
              <dgm:constr type="t" for="ch" forName="Child4" refType="h" fact="0.2168"/>
              <dgm:constr type="w" for="ch" forName="Child4" refType="w" fact="0.125"/>
              <dgm:constr type="h" for="ch" forName="Child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5726"/>
              <dgm:constr type="t" for="ch" forName="ChildAccent5" refType="h" fact="0.2168"/>
              <dgm:constr type="w" for="ch" forName="ChildAccent5" refType="w" fact="0.1432"/>
              <dgm:constr type="h" for="ch" forName="ChildAccent5" refType="h" fact="0.6962"/>
              <dgm:constr type="l" for="ch" forName="Child5" refType="w" fact="0.5908"/>
              <dgm:constr type="t" for="ch" forName="Child5" refType="h" fact="0.2168"/>
              <dgm:constr type="w" for="ch" forName="Child5" refType="w" fact="0.125"/>
              <dgm:constr type="h" for="ch" forName="Child5" refType="h" fact="0.6962"/>
              <dgm:constr type="l" for="ch" forName="Parent5" refType="w" fact="0.5726"/>
              <dgm:constr type="t" for="ch" forName="Parent5" refType="h" fact="0.0428"/>
              <dgm:constr type="w" for="ch" forName="Parent5" refType="w" fact="0.1432"/>
              <dgm:constr type="h" for="ch" forName="Parent5" refType="h" fact="0.174"/>
              <dgm:constr type="l" for="ch" forName="ChildAccent6" refType="w" fact="0.7147"/>
              <dgm:constr type="t" for="ch" forName="ChildAccent6" refType="h" fact="0.2168"/>
              <dgm:constr type="w" for="ch" forName="ChildAccent6" refType="w" fact="0.1432"/>
              <dgm:constr type="h" for="ch" forName="ChildAccent6" refType="h" fact="0.7397"/>
              <dgm:constr type="l" for="ch" forName="Child6" refType="w" fact="0.7329"/>
              <dgm:constr type="t" for="ch" forName="Child6" refType="h" fact="0.2168"/>
              <dgm:constr type="w" for="ch" forName="Child6" refType="w" fact="0.125"/>
              <dgm:constr type="h" for="ch" forName="Child6" refType="h" fact="0.7397"/>
              <dgm:constr type="l" for="ch" forName="Parent6" refType="w" fact="0.716"/>
              <dgm:constr type="t" for="ch" forName="Parent6" refType="h" fact="0.0217"/>
              <dgm:constr type="w" for="ch" forName="Parent6" refType="w" fact="0.1424"/>
              <dgm:constr type="h" for="ch" forName="Parent6" refType="h" fact="0.1958"/>
              <dgm:constr type="l" for="ch" forName="ChildAccent7" refType="w" fact="0.8568"/>
              <dgm:constr type="t" for="ch" forName="ChildAccent7" refType="h" fact="0.2168"/>
              <dgm:constr type="w" for="ch" forName="ChildAccent7" refType="w" fact="0.1432"/>
              <dgm:constr type="h" for="ch" forName="ChildAccent7" refType="h" fact="0.7832"/>
              <dgm:constr type="l" for="ch" forName="Child7" refType="w" fact="0.875"/>
              <dgm:constr type="t" for="ch" forName="Child7" refType="h" fact="0.2168"/>
              <dgm:constr type="w" for="ch" forName="Child7" refType="w" fact="0.125"/>
              <dgm:constr type="h" for="ch" forName="Child7" refType="h" fact="0.7832"/>
              <dgm:constr type="l" for="ch" forName="Parent7" refType="w" fact="0.8577"/>
              <dgm:constr type="t" for="ch" forName="Parent7" refType="h" fact="0"/>
              <dgm:constr type="w" for="ch" forName="Parent7" refType="w" fact="0.1423"/>
              <dgm:constr type="h" for="ch" forName="Parent7" refType="h" fact="0.2175"/>
            </dgm:constrLst>
          </dgm:else>
        </dgm:choose>
      </dgm:if>
      <dgm:else name="Name11">
        <dgm:choose name="Name12">
          <dgm:if name="Name13"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14"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2" refType="w" fact="0"/>
              <dgm:constr type="t" for="ch" forName="Child2" refType="h" fact="0.1613"/>
              <dgm:constr type="w" for="ch" forName="Child2" refType="w" fact="0.4365"/>
              <dgm:constr type="h" for="ch" forName="Child2" refType="h" fact="0.8387"/>
              <dgm:constr type="l" for="ch" forName="Child1" refType="w" fact="0.5"/>
              <dgm:constr type="t" for="ch" forName="Child1" refType="h" fact="0.1613"/>
              <dgm:constr type="w" for="ch" forName="Child1" refType="w" fact="0.4365"/>
              <dgm:constr type="h" for="ch" forName="Child1" refType="h" fact="0.7742"/>
              <dgm:constr type="l" for="ch" forName="ChildAccent1" refType="w" fact="0.5"/>
              <dgm:constr type="t" for="ch" forName="ChildAccent1" refType="h" fact="0.1613"/>
              <dgm:constr type="w" for="ch" forName="ChildAccent1" refType="w" fact="0.5"/>
              <dgm:constr type="h" for="ch" forName="ChildAccent1" refType="h" fact="0.7742"/>
              <dgm:constr type="l" for="ch" forName="Parent1" refType="w" fact="0.5"/>
              <dgm:constr type="t" for="ch" forName="Parent1" refType="h" fact="0.0323"/>
              <dgm:constr type="w" for="ch" forName="Parent1" refType="w" fact="0.5"/>
              <dgm:constr type="h" for="ch" forName="Parent1" refType="h" fact="0.129"/>
              <dgm:constr type="l" for="ch" forName="ChildAccent2" refType="w" fact="0"/>
              <dgm:constr type="t" for="ch" forName="ChildAccent2" refType="h" fact="0.1613"/>
              <dgm:constr type="w" for="ch" forName="ChildAccent2" refType="w" fact="0.5"/>
              <dgm:constr type="h" for="ch" forName="ChildAccent2" refType="h" fact="0.8387"/>
              <dgm:constr type="l" for="ch" forName="Parent2" refType="w" fact="0"/>
              <dgm:constr type="t" for="ch" forName="Parent2" refType="h" fact="0"/>
              <dgm:constr type="w" for="ch" forName="Parent2" refType="w" fact="0.5"/>
              <dgm:constr type="h" for="ch" forName="Parent2" refType="h" fact="0.1613"/>
            </dgm:constrLst>
          </dgm:if>
          <dgm:if name="Name15"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3" refType="w" fact="0"/>
              <dgm:constr type="t" for="ch" forName="Child3" refType="h" fact="0.1757"/>
              <dgm:constr type="w" for="ch" forName="Child3" refType="w" fact="0.291"/>
              <dgm:constr type="h" for="ch" forName="Child3" refType="h" fact="0.8243"/>
              <dgm:constr type="l" for="ch" forName="Child2" refType="w" fact="0.3333"/>
              <dgm:constr type="t" for="ch" forName="Child2" refType="h" fact="0.1757"/>
              <dgm:constr type="w" for="ch" forName="Child2" refType="w" fact="0.291"/>
              <dgm:constr type="h" for="ch" forName="Child2" refType="h" fact="0.7655"/>
              <dgm:constr type="l" for="ch" forName="Child1" refType="w" fact="0.6667"/>
              <dgm:constr type="t" for="ch" forName="Child1" refType="h" fact="0.1757"/>
              <dgm:constr type="w" for="ch" forName="Child1" refType="w" fact="0.291"/>
              <dgm:constr type="h" for="ch" forName="Child1" refType="h" fact="0.7066"/>
              <dgm:constr type="l" for="ch" forName="ChildAccent1" refType="w" fact="0.6667"/>
              <dgm:constr type="t" for="ch" forName="ChildAccent1" refType="h" fact="0.1757"/>
              <dgm:constr type="w" for="ch" forName="ChildAccent1" refType="w" fact="0.3333"/>
              <dgm:constr type="h" for="ch" forName="ChildAccent1" refType="h" fact="0.7066"/>
              <dgm:constr type="l" for="ch" forName="Parent1" refType="w" fact="0.6667"/>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
              <dgm:constr type="t" for="ch" forName="ChildAccent3" refType="h" fact="0.1757"/>
              <dgm:constr type="w" for="ch" forName="ChildAccent3" refType="w" fact="0.3333"/>
              <dgm:constr type="h" for="ch" forName="ChildAccent3" refType="h" fact="0.8243"/>
              <dgm:constr type="l" for="ch" forName="Parent3" refType="w" fact="0"/>
              <dgm:constr type="t" for="ch" forName="Parent3" refType="h" fact="0"/>
              <dgm:constr type="w" for="ch" forName="Parent3" refType="w" fact="0.3333"/>
              <dgm:constr type="h" for="ch" forName="Parent3" refType="h" fact="0.176"/>
            </dgm:constrLst>
          </dgm:if>
          <dgm:if name="Name16"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4" refType="w" fact="0"/>
              <dgm:constr type="t" for="ch" forName="Child4" refType="h" fact="0.1892"/>
              <dgm:constr type="w" for="ch" forName="Child4" refType="w" fact="0.2183"/>
              <dgm:constr type="h" for="ch" forName="Child4" refType="h" fact="0.8108"/>
              <dgm:constr type="l" for="ch" forName="Child3" refType="w" fact="0.25"/>
              <dgm:constr type="t" for="ch" forName="Child3" refType="h" fact="0.1892"/>
              <dgm:constr type="w" for="ch" forName="Child3" refType="w" fact="0.2183"/>
              <dgm:constr type="h" for="ch" forName="Child3" refType="h" fact="0.7568"/>
              <dgm:constr type="l" for="ch" forName="Child2" refType="w" fact="0.5"/>
              <dgm:constr type="t" for="ch" forName="Child2" refType="h" fact="0.1892"/>
              <dgm:constr type="w" for="ch" forName="Child2" refType="w" fact="0.2183"/>
              <dgm:constr type="h" for="ch" forName="Child2" refType="h" fact="0.7027"/>
              <dgm:constr type="l" for="ch" forName="Child1" refType="w" fact="0.75"/>
              <dgm:constr type="t" for="ch" forName="Child1" refType="h" fact="0.1892"/>
              <dgm:constr type="w" for="ch" forName="Child1" refType="w" fact="0.2183"/>
              <dgm:constr type="h" for="ch" forName="Child1" refType="h" fact="0.6486"/>
              <dgm:constr type="l" for="ch" forName="ChildAccent1" refType="w" fact="0.75"/>
              <dgm:constr type="t" for="ch" forName="ChildAccent1" refType="h" fact="0.1892"/>
              <dgm:constr type="w" for="ch" forName="ChildAccent1" refType="w" fact="0.25"/>
              <dgm:constr type="h" for="ch" forName="ChildAccent1" refType="h" fact="0.6486"/>
              <dgm:constr type="l" for="ch" forName="Parent1" refType="w" fact="0.75"/>
              <dgm:constr type="t" for="ch" forName="Parent1" refType="h" fact="0.0811"/>
              <dgm:constr type="w" for="ch" forName="Parent1" refType="w" fact="0.25"/>
              <dgm:constr type="h" for="ch" forName="Parent1" refType="h" fact="0.1081"/>
              <dgm:constr type="l" for="ch" forName="ChildAccent2" refType="w" fact="0.5"/>
              <dgm:constr type="t" for="ch" forName="ChildAccent2" refType="h" fact="0.1892"/>
              <dgm:constr type="w" for="ch" forName="ChildAccent2" refType="w" fact="0.25"/>
              <dgm:constr type="h" for="ch" forName="ChildAccent2" refType="h" fact="0.7027"/>
              <dgm:constr type="l" for="ch" forName="Parent2" refType="w" fact="0.5"/>
              <dgm:constr type="t" for="ch" forName="Parent2" refType="h" fact="0.0541"/>
              <dgm:constr type="w" for="ch" forName="Parent2" refType="w" fact="0.25"/>
              <dgm:constr type="h" for="ch" forName="Parent2" refType="h" fact="0.1351"/>
              <dgm:constr type="l" for="ch" forName="ChildAccent3" refType="w" fact="0.25"/>
              <dgm:constr type="t" for="ch" forName="ChildAccent3" refType="h" fact="0.1892"/>
              <dgm:constr type="w" for="ch" forName="ChildAccent3" refType="w" fact="0.25"/>
              <dgm:constr type="h" for="ch" forName="ChildAccent3" refType="h" fact="0.7568"/>
              <dgm:constr type="l" for="ch" forName="Parent3" refType="w" fact="0.25"/>
              <dgm:constr type="t" for="ch" forName="Parent3" refType="h" fact="0.0279"/>
              <dgm:constr type="w" for="ch" forName="Parent3" refType="w" fact="0.25"/>
              <dgm:constr type="h" for="ch" forName="Parent3" refType="h" fact="0.161"/>
              <dgm:constr type="l" for="ch" forName="ChildAccent4" refType="w" fact="0"/>
              <dgm:constr type="t" for="ch" forName="ChildAccent4" refType="h" fact="0.1892"/>
              <dgm:constr type="w" for="ch" forName="ChildAccent4" refType="w" fact="0.25"/>
              <dgm:constr type="h" for="ch" forName="ChildAccent4" refType="h" fact="0.8108"/>
              <dgm:constr type="l" for="ch" forName="Parent4" refType="w" fact="0"/>
              <dgm:constr type="t" for="ch" forName="Parent4" refType="h" fact="0"/>
              <dgm:constr type="w" for="ch" forName="Parent4" refType="w" fact="0.25"/>
              <dgm:constr type="h" for="ch" forName="Parent4" refType="h" fact="0.1892"/>
            </dgm:constrLst>
          </dgm:if>
          <dgm:if name="Name17"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5" refType="w" fact="0"/>
              <dgm:constr type="t" for="ch" forName="Child5" refType="h" fact="0.2"/>
              <dgm:constr type="w" for="ch" forName="Child5" refType="w" fact="0.1747"/>
              <dgm:constr type="h" for="ch" forName="Child5" refType="h" fact="0.8"/>
              <dgm:constr type="l" for="ch" forName="Child4" refType="w" fact="0.2001"/>
              <dgm:constr type="t" for="ch" forName="Child4" refType="h" fact="0.2"/>
              <dgm:constr type="w" for="ch" forName="Child4" refType="w" fact="0.1747"/>
              <dgm:constr type="h" for="ch" forName="Child4" refType="h" fact="0.75"/>
              <dgm:constr type="l" for="ch" forName="Child3" refType="w" fact="0.4002"/>
              <dgm:constr type="t" for="ch" forName="Child3" refType="h" fact="0.2"/>
              <dgm:constr type="w" for="ch" forName="Child3" refType="w" fact="0.1747"/>
              <dgm:constr type="h" for="ch" forName="Child3" refType="h" fact="0.7"/>
              <dgm:constr type="l" for="ch" forName="Child2" refType="w" fact="0.6003"/>
              <dgm:constr type="t" for="ch" forName="Child2" refType="h" fact="0.2"/>
              <dgm:constr type="w" for="ch" forName="Child2" refType="w" fact="0.1747"/>
              <dgm:constr type="h" for="ch" forName="Child2" refType="h" fact="0.65"/>
              <dgm:constr type="l" for="ch" forName="Child1" refType="w" fact="0.7999"/>
              <dgm:constr type="t" for="ch" forName="Child1" refType="h" fact="0.2"/>
              <dgm:constr type="w" for="ch" forName="Child1" refType="w" fact="0.1747"/>
              <dgm:constr type="h" for="ch" forName="Child1" refType="h" fact="0.6"/>
              <dgm:constr type="l" for="ch" forName="ChildAccent1" refType="w" fact="0.7999"/>
              <dgm:constr type="t" for="ch" forName="ChildAccent1" refType="h" fact="0.2"/>
              <dgm:constr type="w" for="ch" forName="ChildAccent1" refType="w" fact="0.2001"/>
              <dgm:constr type="h" for="ch" forName="ChildAccent1" refType="h" fact="0.6"/>
              <dgm:constr type="l" for="ch" forName="Parent1" refType="w" fact="0.7999"/>
              <dgm:constr type="t" for="ch" forName="Parent1" refType="h" fact="0.1"/>
              <dgm:constr type="w" for="ch" forName="Parent1" refType="w" fact="0.2001"/>
              <dgm:constr type="h" for="ch" forName="Parent1" refType="h" fact="0.1"/>
              <dgm:constr type="l" for="ch" forName="ChildAccent2" refType="w" fact="0.6003"/>
              <dgm:constr type="t" for="ch" forName="ChildAccent2" refType="h" fact="0.2"/>
              <dgm:constr type="w" for="ch" forName="ChildAccent2" refType="w" fact="0.2001"/>
              <dgm:constr type="h" for="ch" forName="ChildAccent2" refType="h" fact="0.65"/>
              <dgm:constr type="l" for="ch" forName="Parent2" refType="w" fact="0.6003"/>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2001"/>
              <dgm:constr type="t" for="ch" forName="ChildAccent4" refType="h" fact="0.2"/>
              <dgm:constr type="w" for="ch" forName="ChildAccent4" refType="w" fact="0.2001"/>
              <dgm:constr type="h" for="ch" forName="ChildAccent4" refType="h" fact="0.75"/>
              <dgm:constr type="l" for="ch" forName="Parent4" refType="w" fact="0.2001"/>
              <dgm:constr type="t" for="ch" forName="Parent4" refType="h" fact="0.025"/>
              <dgm:constr type="w" for="ch" forName="Parent4" refType="w" fact="0.2001"/>
              <dgm:constr type="h" for="ch" forName="Parent4" refType="h" fact="0.175"/>
              <dgm:constr type="l" for="ch" forName="ChildAccent5" refType="w" fact="0"/>
              <dgm:constr type="t" for="ch" forName="ChildAccent5" refType="h" fact="0.2"/>
              <dgm:constr type="w" for="ch" forName="ChildAccent5" refType="w" fact="0.2001"/>
              <dgm:constr type="h" for="ch" forName="ChildAccent5" refType="h" fact="0.8"/>
              <dgm:constr type="l" for="ch" forName="Parent5" refType="w" fact="0"/>
              <dgm:constr type="t" for="ch" forName="Parent5" refType="h" fact="0"/>
              <dgm:constr type="w" for="ch" forName="Parent5" refType="w" fact="0.2001"/>
              <dgm:constr type="h" for="ch" forName="Parent5" refType="h" fact="0.2"/>
            </dgm:constrLst>
          </dgm:if>
          <dgm:if name="Name18"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6" refType="w" fact="0"/>
              <dgm:constr type="t" for="ch" forName="Child6" refType="h" fact="0.2087"/>
              <dgm:constr type="w" for="ch" forName="Child6" refType="w" fact="0.1458"/>
              <dgm:constr type="h" for="ch" forName="Child6" refType="h" fact="0.7913"/>
              <dgm:constr type="l" for="ch" forName="Child5" refType="w" fact="0.167"/>
              <dgm:constr type="t" for="ch" forName="Child5" refType="h" fact="0.2087"/>
              <dgm:constr type="w" for="ch" forName="Child5" refType="w" fact="0.1458"/>
              <dgm:constr type="h" for="ch" forName="Child5" refType="h" fact="0.7448"/>
              <dgm:constr type="l" for="ch" forName="Child4" refType="w" fact="0.3339"/>
              <dgm:constr type="t" for="ch" forName="Child4" refType="h" fact="0.2087"/>
              <dgm:constr type="w" for="ch" forName="Child4" refType="w" fact="0.1458"/>
              <dgm:constr type="h" for="ch" forName="Child4" refType="h" fact="0.6982"/>
              <dgm:constr type="l" for="ch" forName="Child3" refType="w" fact="0.5009"/>
              <dgm:constr type="t" for="ch" forName="Child3" refType="h" fact="0.2087"/>
              <dgm:constr type="w" for="ch" forName="Child3" refType="w" fact="0.1458"/>
              <dgm:constr type="h" for="ch" forName="Child3" refType="h" fact="0.6517"/>
              <dgm:constr type="l" for="ch" forName="Child2" refType="w" fact="0.6674"/>
              <dgm:constr type="t" for="ch" forName="Child2" refType="h" fact="0.2087"/>
              <dgm:constr type="w" for="ch" forName="Child2" refType="w" fact="0.1458"/>
              <dgm:constr type="h" for="ch" forName="Child2" refType="h" fact="0.6051"/>
              <dgm:constr type="l" for="ch" forName="Child1" refType="w" fact="0.833"/>
              <dgm:constr type="t" for="ch" forName="Child1" refType="h" fact="0.2087"/>
              <dgm:constr type="w" for="ch" forName="Child1" refType="w" fact="0.1458"/>
              <dgm:constr type="h" for="ch" forName="Child1" refType="h" fact="0.5586"/>
              <dgm:constr type="l" for="ch" forName="ChildAccent1" refType="w" fact="0.833"/>
              <dgm:constr type="t" for="ch" forName="ChildAccent1" refType="h" fact="0.2087"/>
              <dgm:constr type="w" for="ch" forName="ChildAccent1" refType="w" fact="0.167"/>
              <dgm:constr type="h" for="ch" forName="ChildAccent1" refType="h" fact="0.5586"/>
              <dgm:constr type="l" for="ch" forName="Parent1" refType="w" fact="0.833"/>
              <dgm:constr type="t" for="ch" forName="Parent1" refType="h" fact="0.1156"/>
              <dgm:constr type="w" for="ch" forName="Parent1" refType="w" fact="0.167"/>
              <dgm:constr type="h" for="ch" forName="Parent1" refType="h" fact="0.0931"/>
              <dgm:constr type="l" for="ch" forName="ChildAccent2" refType="w" fact="0.6674"/>
              <dgm:constr type="t" for="ch" forName="ChildAccent2" refType="h" fact="0.2087"/>
              <dgm:constr type="w" for="ch" forName="ChildAccent2" refType="w" fact="0.167"/>
              <dgm:constr type="h" for="ch" forName="ChildAccent2" refType="h" fact="0.6051"/>
              <dgm:constr type="l" for="ch" forName="Parent2" refType="w" fact="0.6674"/>
              <dgm:constr type="t" for="ch" forName="Parent2" refType="h" fact="0.0923"/>
              <dgm:constr type="w" for="ch" forName="Parent2" refType="w" fact="0.165"/>
              <dgm:constr type="h" for="ch" forName="Parent2" refType="h" fact="0.1164"/>
              <dgm:constr type="l" for="ch" forName="ChildAccent3" refType="w" fact="0.5009"/>
              <dgm:constr type="t" for="ch" forName="ChildAccent3" refType="h" fact="0.2087"/>
              <dgm:constr type="w" for="ch" forName="ChildAccent3" refType="w" fact="0.167"/>
              <dgm:constr type="h" for="ch" forName="ChildAccent3" refType="h" fact="0.6517"/>
              <dgm:constr type="l" for="ch" forName="Parent3" refType="w" fact="0.5009"/>
              <dgm:constr type="t" for="ch" forName="Parent3" refType="h" fact="0.0698"/>
              <dgm:constr type="w" for="ch" forName="Parent3" refType="w" fact="0.166"/>
              <dgm:constr type="h" for="ch" forName="Parent3" refType="h" fact="0.1396"/>
              <dgm:constr type="l" for="ch" forName="ChildAccent4" refType="w" fact="0.3339"/>
              <dgm:constr type="t" for="ch" forName="ChildAccent4" refType="h" fact="0.2087"/>
              <dgm:constr type="w" for="ch" forName="ChildAccent4" refType="w" fact="0.167"/>
              <dgm:constr type="h" for="ch" forName="ChildAccent4" refType="h" fact="0.6982"/>
              <dgm:constr type="l" for="ch" forName="Parent4" refType="w" fact="0.3339"/>
              <dgm:constr type="t" for="ch" forName="Parent4" refType="h" fact="0.0458"/>
              <dgm:constr type="w" for="ch" forName="Parent4" refType="w" fact="0.167"/>
              <dgm:constr type="h" for="ch" forName="Parent4" refType="h" fact="0.1629"/>
              <dgm:constr type="l" for="ch" forName="ChildAccent5" refType="w" fact="0.167"/>
              <dgm:constr type="t" for="ch" forName="ChildAccent5" refType="h" fact="0.2087"/>
              <dgm:constr type="w" for="ch" forName="ChildAccent5" refType="w" fact="0.167"/>
              <dgm:constr type="h" for="ch" forName="ChildAccent5" refType="h" fact="0.7448"/>
              <dgm:constr type="l" for="ch" forName="Parent5" refType="w" fact="0.167"/>
              <dgm:constr type="t" for="ch" forName="Parent5" refType="h" fact="0.0225"/>
              <dgm:constr type="w" for="ch" forName="Parent5" refType="w" fact="0.167"/>
              <dgm:constr type="h" for="ch" forName="Parent5" refType="h" fact="0.1862"/>
              <dgm:constr type="l" for="ch" forName="ChildAccent6" refType="w" fact="0"/>
              <dgm:constr type="t" for="ch" forName="ChildAccent6" refType="h" fact="0.2087"/>
              <dgm:constr type="w" for="ch" forName="ChildAccent6" refType="w" fact="0.167"/>
              <dgm:constr type="h" for="ch" forName="ChildAccent6" refType="h" fact="0.7913"/>
              <dgm:constr type="l" for="ch" forName="Parent6" refType="w" fact="0"/>
              <dgm:constr type="t" for="ch" forName="Parent6" refType="h" fact="0"/>
              <dgm:constr type="w" for="ch" forName="Parent6" refType="w" fact="0.167"/>
              <dgm:constr type="h" for="ch" forName="Parent6" refType="h" fact="0.2095"/>
            </dgm:constrLst>
          </dgm:if>
          <dgm:else name="Name19">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7" refType="w" fact="0"/>
              <dgm:constr type="t" for="ch" forName="Child7" refType="h" fact="0.2168"/>
              <dgm:constr type="w" for="ch" forName="Child7" refType="w" fact="0.125"/>
              <dgm:constr type="h" for="ch" forName="Child7" refType="h" fact="0.7832"/>
              <dgm:constr type="l" for="ch" forName="Child6" refType="w" fact="0.1432"/>
              <dgm:constr type="t" for="ch" forName="Child6" refType="h" fact="0.2168"/>
              <dgm:constr type="w" for="ch" forName="Child6" refType="w" fact="0.125"/>
              <dgm:constr type="h" for="ch" forName="Child6" refType="h" fact="0.7397"/>
              <dgm:constr type="l" for="ch" forName="Child5" refType="w" fact="0.2865"/>
              <dgm:constr type="t" for="ch" forName="Child5" refType="h" fact="0.2168"/>
              <dgm:constr type="w" for="ch" forName="Child5" refType="w" fact="0.125"/>
              <dgm:constr type="h" for="ch" forName="Child5" refType="h" fact="0.6962"/>
              <dgm:constr type="l" for="ch" forName="Child4" refType="w" fact="0.4297"/>
              <dgm:constr type="t" for="ch" forName="Child4" refType="h" fact="0.2168"/>
              <dgm:constr type="w" for="ch" forName="Child4" refType="w" fact="0.125"/>
              <dgm:constr type="h" for="ch" forName="Child4" refType="h" fact="0.6526"/>
              <dgm:constr type="l" for="ch" forName="Child3" refType="w" fact="0.5726"/>
              <dgm:constr type="t" for="ch" forName="Child3" refType="h" fact="0.2168"/>
              <dgm:constr type="w" for="ch" forName="Child3" refType="w" fact="0.125"/>
              <dgm:constr type="h" for="ch" forName="Child3" refType="h" fact="0.6091"/>
              <dgm:constr type="l" for="ch" forName="Child2" refType="w" fact="0.7147"/>
              <dgm:constr type="t" for="ch" forName="Child2" refType="h" fact="0.2168"/>
              <dgm:constr type="w" for="ch" forName="Child2" refType="w" fact="0.125"/>
              <dgm:constr type="h" for="ch" forName="Child2" refType="h" fact="0.5656"/>
              <dgm:constr type="l" for="ch" forName="Child1" refType="w" fact="0.8568"/>
              <dgm:constr type="t" for="ch" forName="Child1" refType="h" fact="0.2168"/>
              <dgm:constr type="w" for="ch" forName="Child1" refType="w" fact="0.125"/>
              <dgm:constr type="h" for="ch" forName="Child1" refType="h" fact="0.5221"/>
              <dgm:constr type="l" for="ch" forName="ChildAccent1" refType="w" fact="0.8568"/>
              <dgm:constr type="t" for="ch" forName="ChildAccent1" refType="h" fact="0.2168"/>
              <dgm:constr type="w" for="ch" forName="ChildAccent1" refType="w" fact="0.1432"/>
              <dgm:constr type="h" for="ch" forName="ChildAccent1" refType="h" fact="0.5221"/>
              <dgm:constr type="l" for="ch" forName="Parent1" refType="w" fact="0.8568"/>
              <dgm:constr type="t" for="ch" forName="Parent1" refType="h" fact="0.1298"/>
              <dgm:constr type="w" for="ch" forName="Parent1" refType="w" fact="0.1432"/>
              <dgm:constr type="h" for="ch" forName="Parent1" refType="h" fact="0.087"/>
              <dgm:constr type="l" for="ch" forName="ChildAccent2" refType="w" fact="0.7147"/>
              <dgm:constr type="t" for="ch" forName="ChildAccent2" refType="h" fact="0.2168"/>
              <dgm:constr type="w" for="ch" forName="ChildAccent2" refType="w" fact="0.1432"/>
              <dgm:constr type="h" for="ch" forName="ChildAccent2" refType="h" fact="0.5656"/>
              <dgm:constr type="l" for="ch" forName="Parent2" refType="w" fact="0.7147"/>
              <dgm:constr type="t" for="ch" forName="Parent2" refType="h" fact="0.108"/>
              <dgm:constr type="w" for="ch" forName="Parent2" refType="w" fact="0.1425"/>
              <dgm:constr type="h" for="ch" forName="Parent2" refType="h" fact="0.1088"/>
              <dgm:constr type="l" for="ch" forName="ChildAccent3" refType="w" fact="0.5726"/>
              <dgm:constr type="t" for="ch" forName="ChildAccent3" refType="h" fact="0.2168"/>
              <dgm:constr type="w" for="ch" forName="ChildAccent3" refType="w" fact="0.1432"/>
              <dgm:constr type="h" for="ch" forName="ChildAccent3" refType="h" fact="0.6091"/>
              <dgm:constr type="l" for="ch" forName="Parent3" refType="w" fact="0.5726"/>
              <dgm:constr type="t" for="ch" forName="Parent3" refType="h" fact="0.087"/>
              <dgm:constr type="w" for="ch" forName="Parent3" refType="w" fact="0.14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2865"/>
              <dgm:constr type="t" for="ch" forName="ChildAccent5" refType="h" fact="0.2168"/>
              <dgm:constr type="w" for="ch" forName="ChildAccent5" refType="w" fact="0.1432"/>
              <dgm:constr type="h" for="ch" forName="ChildAccent5" refType="h" fact="0.6962"/>
              <dgm:constr type="l" for="ch" forName="Parent5" refType="w" fact="0.2865"/>
              <dgm:constr type="t" for="ch" forName="Parent5" refType="h" fact="0.0428"/>
              <dgm:constr type="w" for="ch" forName="Parent5" refType="w" fact="0.1432"/>
              <dgm:constr type="h" for="ch" forName="Parent5" refType="h" fact="0.174"/>
              <dgm:constr type="l" for="ch" forName="ChildAccent6" refType="w" fact="0.1432"/>
              <dgm:constr type="t" for="ch" forName="ChildAccent6" refType="h" fact="0.2168"/>
              <dgm:constr type="w" for="ch" forName="ChildAccent6" refType="w" fact="0.1432"/>
              <dgm:constr type="h" for="ch" forName="ChildAccent6" refType="h" fact="0.7397"/>
              <dgm:constr type="l" for="ch" forName="Parent6" refType="w" fact="0.1432"/>
              <dgm:constr type="t" for="ch" forName="Parent6" refType="h" fact="0.0217"/>
              <dgm:constr type="w" for="ch" forName="Parent6" refType="w" fact="0.1432"/>
              <dgm:constr type="h" for="ch" forName="Parent6" refType="h" fact="0.1958"/>
              <dgm:constr type="l" for="ch" forName="ChildAccent7" refType="w" fact="0"/>
              <dgm:constr type="t" for="ch" forName="ChildAccent7" refType="h" fact="0.2168"/>
              <dgm:constr type="w" for="ch" forName="ChildAccent7" refType="w" fact="0.1432"/>
              <dgm:constr type="h" for="ch" forName="ChildAccent7" refType="h" fact="0.7832"/>
              <dgm:constr type="l" for="ch" forName="Parent7" refType="w" fact="0"/>
              <dgm:constr type="t" for="ch" forName="Parent7" refType="h" fact="0"/>
              <dgm:constr type="w" for="ch" forName="Parent7" refType="w" fact="0.1432"/>
              <dgm:constr type="h" for="ch" forName="Parent7" refType="h" fact="0.2175"/>
            </dgm:constrLst>
          </dgm:else>
        </dgm:choose>
      </dgm:else>
    </dgm:choose>
    <dgm:forEach name="wrapper" axis="self" ptType="parTrans">
      <dgm:forEach name="accentRepeat" axis="self">
        <dgm:layoutNode name="ChildAccent" styleLbl="alignImgPlace1">
          <dgm:alg type="sp"/>
          <dgm:choose name="Name20">
            <dgm:if name="Name21" axis="followSib" ptType="node" func="cnt" op="equ" val="0">
              <dgm:shape xmlns:r="http://schemas.openxmlformats.org/officeDocument/2006/relationships" type="wedgeRectCallout" r:blip="">
                <dgm:adjLst>
                  <dgm:adj idx="1" val="0"/>
                  <dgm:adj idx="2" val="0"/>
                </dgm:adjLst>
              </dgm:shape>
            </dgm:if>
            <dgm:else name="Name22">
              <dgm:choose name="Name23">
                <dgm:if name="Name24" axis="precedSib" ptType="node" func="cnt" op="equ" val="6">
                  <dgm:shape xmlns:r="http://schemas.openxmlformats.org/officeDocument/2006/relationships" type="wedgeRectCallout" r:blip="">
                    <dgm:adjLst>
                      <dgm:adj idx="1" val="0"/>
                      <dgm:adj idx="2" val="0"/>
                    </dgm:adjLst>
                  </dgm:shape>
                </dgm:if>
                <dgm:else name="Name25">
                  <dgm:choose name="Name26">
                    <dgm:if name="Name27" func="var" arg="dir" op="equ" val="norm">
                      <dgm:shape xmlns:r="http://schemas.openxmlformats.org/officeDocument/2006/relationships" type="wedgeRectCallout" r:blip="">
                        <dgm:adjLst>
                          <dgm:adj idx="1" val="0.625"/>
                          <dgm:adj idx="2" val="0.2083"/>
                        </dgm:adjLst>
                      </dgm:shape>
                    </dgm:if>
                    <dgm:else name="Name28">
                      <dgm:shape xmlns:r="http://schemas.openxmlformats.org/officeDocument/2006/relationships" type="wedgeRectCallout" r:blip="">
                        <dgm:adjLst>
                          <dgm:adj idx="1" val="-0.625"/>
                          <dgm:adj idx="2" val="0.2083"/>
                        </dgm:adjLst>
                      </dgm:shape>
                    </dgm:else>
                  </dgm:choose>
                </dgm:else>
              </dgm:choose>
            </dgm:else>
          </dgm:choose>
          <dgm:presOf axis="des" ptType="node"/>
        </dgm:layoutNode>
      </dgm:forEach>
    </dgm:forEach>
    <dgm:forEach name="Name29" axis="ch" ptType="node" st="7" cnt="1">
      <dgm:layoutNode name="ChildAccent7">
        <dgm:alg type="sp"/>
        <dgm:shape xmlns:r="http://schemas.openxmlformats.org/officeDocument/2006/relationships" r:blip="">
          <dgm:adjLst/>
        </dgm:shape>
        <dgm:presOf/>
        <dgm:constrLst/>
        <dgm:forEach name="Name30" ref="accentRepeat"/>
      </dgm:layoutNode>
      <dgm:layoutNode name="Child7" styleLbl="revTx">
        <dgm:varLst>
          <dgm:chMax val="0"/>
          <dgm:chPref val="0"/>
          <dgm:bulletEnabled val="1"/>
        </dgm:varLst>
        <dgm:choose name="Name31">
          <dgm:if name="Name32" func="var" arg="dir" op="equ" val="norm">
            <dgm:alg type="tx">
              <dgm:param type="parTxLTRAlign" val="r"/>
              <dgm:param type="shpTxLTRAlignCh" val="r"/>
              <dgm:param type="txAnchorVert" val="t"/>
            </dgm:alg>
          </dgm:if>
          <dgm:else name="Name3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7"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4" axis="ch" ptType="node" st="6" cnt="1">
      <dgm:layoutNode name="ChildAccent6">
        <dgm:alg type="sp"/>
        <dgm:shape xmlns:r="http://schemas.openxmlformats.org/officeDocument/2006/relationships" r:blip="">
          <dgm:adjLst/>
        </dgm:shape>
        <dgm:presOf/>
        <dgm:constrLst/>
        <dgm:forEach name="Name35" ref="accentRepeat"/>
      </dgm:layoutNode>
      <dgm:layoutNode name="Child6" styleLbl="revTx">
        <dgm:varLst>
          <dgm:chMax val="0"/>
          <dgm:chPref val="0"/>
          <dgm:bulletEnabled val="1"/>
        </dgm:varLst>
        <dgm:choose name="Name36">
          <dgm:if name="Name37" func="var" arg="dir" op="equ" val="norm">
            <dgm:alg type="tx">
              <dgm:param type="parTxLTRAlign" val="r"/>
              <dgm:param type="shpTxLTRAlignCh" val="r"/>
              <dgm:param type="txAnchorVert" val="t"/>
            </dgm:alg>
          </dgm:if>
          <dgm:else name="Name3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6"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9" axis="ch" ptType="node" st="5" cnt="1">
      <dgm:layoutNode name="ChildAccent5">
        <dgm:alg type="sp"/>
        <dgm:shape xmlns:r="http://schemas.openxmlformats.org/officeDocument/2006/relationships" r:blip="">
          <dgm:adjLst/>
        </dgm:shape>
        <dgm:presOf/>
        <dgm:constrLst/>
        <dgm:forEach name="Name40" ref="accentRepeat"/>
      </dgm:layoutNode>
      <dgm:layoutNode name="Child5" styleLbl="revTx">
        <dgm:varLst>
          <dgm:chMax val="0"/>
          <dgm:chPref val="0"/>
          <dgm:bulletEnabled val="1"/>
        </dgm:varLst>
        <dgm:choose name="Name41">
          <dgm:if name="Name42" func="var" arg="dir" op="equ" val="norm">
            <dgm:alg type="tx">
              <dgm:param type="parTxLTRAlign" val="r"/>
              <dgm:param type="shpTxLTRAlignCh" val="r"/>
              <dgm:param type="txAnchorVert" val="t"/>
            </dgm:alg>
          </dgm:if>
          <dgm:else name="Name4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5"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4" axis="ch" ptType="node" st="4" cnt="1">
      <dgm:layoutNode name="ChildAccent4">
        <dgm:alg type="sp"/>
        <dgm:shape xmlns:r="http://schemas.openxmlformats.org/officeDocument/2006/relationships" r:blip="">
          <dgm:adjLst/>
        </dgm:shape>
        <dgm:presOf/>
        <dgm:constrLst/>
        <dgm:forEach name="Name45" ref="accentRepeat"/>
      </dgm:layoutNode>
      <dgm:layoutNode name="Child4" styleLbl="revTx">
        <dgm:varLst>
          <dgm:chMax val="0"/>
          <dgm:chPref val="0"/>
          <dgm:bulletEnabled val="1"/>
        </dgm:varLst>
        <dgm:choose name="Name46">
          <dgm:if name="Name47" func="var" arg="dir" op="equ" val="norm">
            <dgm:alg type="tx">
              <dgm:param type="parTxLTRAlign" val="r"/>
              <dgm:param type="shpTxLTRAlignCh" val="r"/>
              <dgm:param type="txAnchorVert" val="t"/>
            </dgm:alg>
          </dgm:if>
          <dgm:else name="Name4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4"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9" axis="ch" ptType="node" st="3" cnt="1">
      <dgm:layoutNode name="ChildAccent3">
        <dgm:alg type="sp"/>
        <dgm:shape xmlns:r="http://schemas.openxmlformats.org/officeDocument/2006/relationships" r:blip="">
          <dgm:adjLst/>
        </dgm:shape>
        <dgm:presOf/>
        <dgm:constrLst/>
        <dgm:forEach name="Name50" ref="accentRepeat"/>
      </dgm:layoutNode>
      <dgm:layoutNode name="Child3" styleLbl="revTx">
        <dgm:varLst>
          <dgm:chMax val="0"/>
          <dgm:chPref val="0"/>
          <dgm:bulletEnabled val="1"/>
        </dgm:varLst>
        <dgm:choose name="Name51">
          <dgm:if name="Name52" func="var" arg="dir" op="equ" val="norm">
            <dgm:alg type="tx">
              <dgm:param type="parTxLTRAlign" val="r"/>
              <dgm:param type="shpTxLTRAlignCh" val="r"/>
              <dgm:param type="txAnchorVert" val="t"/>
            </dgm:alg>
          </dgm:if>
          <dgm:else name="Name5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3"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4" axis="ch" ptType="node" st="2" cnt="1">
      <dgm:layoutNode name="ChildAccent2">
        <dgm:alg type="sp"/>
        <dgm:shape xmlns:r="http://schemas.openxmlformats.org/officeDocument/2006/relationships" r:blip="">
          <dgm:adjLst/>
        </dgm:shape>
        <dgm:presOf/>
        <dgm:constrLst/>
        <dgm:forEach name="Name55" ref="accentRepeat"/>
      </dgm:layoutNode>
      <dgm:layoutNode name="Child2" styleLbl="revTx">
        <dgm:varLst>
          <dgm:chMax val="0"/>
          <dgm:chPref val="0"/>
          <dgm:bulletEnabled val="1"/>
        </dgm:varLst>
        <dgm:choose name="Name56">
          <dgm:if name="Name57" func="var" arg="dir" op="equ" val="norm">
            <dgm:alg type="tx">
              <dgm:param type="parTxLTRAlign" val="r"/>
              <dgm:param type="shpTxLTRAlignCh" val="r"/>
              <dgm:param type="txAnchorVert" val="t"/>
            </dgm:alg>
          </dgm:if>
          <dgm:else name="Name5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2"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9" axis="ch" ptType="node" cnt="1">
      <dgm:layoutNode name="ChildAccent1">
        <dgm:alg type="sp"/>
        <dgm:shape xmlns:r="http://schemas.openxmlformats.org/officeDocument/2006/relationships" r:blip="">
          <dgm:adjLst/>
        </dgm:shape>
        <dgm:presOf/>
        <dgm:constrLst/>
        <dgm:forEach name="Name60" ref="accentRepeat"/>
      </dgm:layoutNode>
      <dgm:layoutNode name="Child1" styleLbl="revTx">
        <dgm:varLst>
          <dgm:chMax val="0"/>
          <dgm:chPref val="0"/>
          <dgm:bulletEnabled val="1"/>
        </dgm:varLst>
        <dgm:choose name="Name61">
          <dgm:if name="Name62" func="var" arg="dir" op="equ" val="norm">
            <dgm:alg type="tx">
              <dgm:param type="parTxLTRAlign" val="r"/>
              <dgm:param type="shpTxLTRAlignCh" val="r"/>
              <dgm:param type="txAnchorVert" val="t"/>
            </dgm:alg>
          </dgm:if>
          <dgm:else name="Name6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1"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11/layout/InterconnectedBlockProcess">
  <dgm:title val="Interconnected Block Process"/>
  <dgm:desc val="Use to show sequential steps in a process. Works best with small amounts of Level 1 text and medium amounts of Level 2 text."/>
  <dgm:catLst>
    <dgm:cat type="process" pri="5500"/>
    <dgm:cat type="officeonline" pri="3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 modelId="70" srcId="0" destId="40" srcOrd="2" destOrd="0"/>
        <dgm:cxn modelId="42" srcId="40" destId="41" srcOrd="0" destOrd="0"/>
      </dgm:cxnLst>
      <dgm:bg/>
      <dgm:whole/>
    </dgm:dataModel>
  </dgm:clrData>
  <dgm:layoutNode name="Name0">
    <dgm:varLst>
      <dgm:chMax val="7"/>
      <dgm:chPref val="5"/>
      <dgm:dir/>
      <dgm:animOne val="branch"/>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127"/>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5"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Accent1" refType="w" fact="0"/>
              <dgm:constr type="t" for="ch" forName="ChildAccent1" refType="h" fact="0.1613"/>
              <dgm:constr type="w" for="ch" forName="ChildAccent1" refType="w" fact="0.5"/>
              <dgm:constr type="h" for="ch" forName="ChildAccent1" refType="h" fact="0.7742"/>
              <dgm:constr type="l" for="ch" forName="Child1" refType="w" fact="0.0635"/>
              <dgm:constr type="t" for="ch" forName="Child1" refType="h" fact="0.1613"/>
              <dgm:constr type="w" for="ch" forName="Child1" refType="w" fact="0.4365"/>
              <dgm:constr type="h" for="ch" forName="Child1" refType="h" fact="0.7742"/>
              <dgm:constr type="l" for="ch" forName="Parent1" refType="w" fact="0"/>
              <dgm:constr type="t" for="ch" forName="Parent1" refType="h" fact="0.0323"/>
              <dgm:constr type="w" for="ch" forName="Parent1" refType="w" fact="0.5"/>
              <dgm:constr type="h" for="ch" forName="Parent1" refType="h" fact="0.129"/>
              <dgm:constr type="l" for="ch" forName="ChildAccent2" refType="w" fact="0.5"/>
              <dgm:constr type="t" for="ch" forName="ChildAccent2" refType="h" fact="0.1613"/>
              <dgm:constr type="w" for="ch" forName="ChildAccent2" refType="w" fact="0.5"/>
              <dgm:constr type="h" for="ch" forName="ChildAccent2" refType="h" fact="0.8387"/>
              <dgm:constr type="l" for="ch" forName="Child2" refType="w" fact="0.5635"/>
              <dgm:constr type="t" for="ch" forName="Child2" refType="h" fact="0.1613"/>
              <dgm:constr type="w" for="ch" forName="Child2" refType="w" fact="0.4365"/>
              <dgm:constr type="h" for="ch" forName="Child2" refType="h" fact="0.8387"/>
              <dgm:constr type="l" for="ch" forName="Parent2" refType="w" fact="0.5"/>
              <dgm:constr type="t" for="ch" forName="Parent2" refType="h" fact="0"/>
              <dgm:constr type="w" for="ch" forName="Parent2" refType="w" fact="0.5"/>
              <dgm:constr type="h" for="ch" forName="Parent2" refType="h" fact="0.1613"/>
            </dgm:constrLst>
          </dgm:if>
          <dgm:if name="Name6"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Accent1" refType="w" fact="0"/>
              <dgm:constr type="t" for="ch" forName="ChildAccent1" refType="h" fact="0.1757"/>
              <dgm:constr type="w" for="ch" forName="ChildAccent1" refType="w" fact="0.3333"/>
              <dgm:constr type="h" for="ch" forName="ChildAccent1" refType="h" fact="0.7066"/>
              <dgm:constr type="l" for="ch" forName="Child1" refType="w" fact="0.0423"/>
              <dgm:constr type="t" for="ch" forName="Child1" refType="h" fact="0.1757"/>
              <dgm:constr type="w" for="ch" forName="Child1" refType="w" fact="0.291"/>
              <dgm:constr type="h" for="ch" forName="Child1" refType="h" fact="0.7066"/>
              <dgm:constr type="l" for="ch" forName="Parent1" refType="w" fact="0"/>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Child2" refType="w" fact="0.3756"/>
              <dgm:constr type="t" for="ch" forName="Child2" refType="h" fact="0.1757"/>
              <dgm:constr type="w" for="ch" forName="Child2" refType="w" fact="0.291"/>
              <dgm:constr type="h" for="ch" forName="Child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6667"/>
              <dgm:constr type="t" for="ch" forName="ChildAccent3" refType="h" fact="0.1757"/>
              <dgm:constr type="w" for="ch" forName="ChildAccent3" refType="w" fact="0.3333"/>
              <dgm:constr type="h" for="ch" forName="ChildAccent3" refType="h" fact="0.8243"/>
              <dgm:constr type="l" for="ch" forName="Child3" refType="w" fact="0.709"/>
              <dgm:constr type="t" for="ch" forName="Child3" refType="h" fact="0.1757"/>
              <dgm:constr type="w" for="ch" forName="Child3" refType="w" fact="0.291"/>
              <dgm:constr type="h" for="ch" forName="Child3" refType="h" fact="0.8243"/>
              <dgm:constr type="l" for="ch" forName="Parent3" refType="w" fact="0.6667"/>
              <dgm:constr type="t" for="ch" forName="Parent3" refType="h" fact="0"/>
              <dgm:constr type="w" for="ch" forName="Parent3" refType="w" fact="0.3333"/>
              <dgm:constr type="h" for="ch" forName="Parent3" refType="h" fact="0.176"/>
            </dgm:constrLst>
          </dgm:if>
          <dgm:if name="Name7"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Accent1" refType="w" fact="0"/>
              <dgm:constr type="t" for="ch" forName="ChildAccent1" refType="h" fact="0.1892"/>
              <dgm:constr type="w" for="ch" forName="ChildAccent1" refType="w" fact="0.25"/>
              <dgm:constr type="h" for="ch" forName="ChildAccent1" refType="h" fact="0.6486"/>
              <dgm:constr type="l" for="ch" forName="Child1" refType="w" fact="0.0317"/>
              <dgm:constr type="t" for="ch" forName="Child1" refType="h" fact="0.1892"/>
              <dgm:constr type="w" for="ch" forName="Child1" refType="w" fact="0.2183"/>
              <dgm:constr type="h" for="ch" forName="Child1" refType="h" fact="0.6486"/>
              <dgm:constr type="l" for="ch" forName="Parent1" refType="w" fact="0"/>
              <dgm:constr type="t" for="ch" forName="Parent1" refType="h" fact="0.0811"/>
              <dgm:constr type="w" for="ch" forName="Parent1" refType="w" fact="0.25"/>
              <dgm:constr type="h" for="ch" forName="Parent1" refType="h" fact="0.1081"/>
              <dgm:constr type="l" for="ch" forName="ChildAccent2" refType="w" fact="0.25"/>
              <dgm:constr type="t" for="ch" forName="ChildAccent2" refType="h" fact="0.1892"/>
              <dgm:constr type="w" for="ch" forName="ChildAccent2" refType="w" fact="0.25"/>
              <dgm:constr type="h" for="ch" forName="ChildAccent2" refType="h" fact="0.7027"/>
              <dgm:constr type="l" for="ch" forName="Child2" refType="w" fact="0.2817"/>
              <dgm:constr type="t" for="ch" forName="Child2" refType="h" fact="0.1892"/>
              <dgm:constr type="w" for="ch" forName="Child2" refType="w" fact="0.2183"/>
              <dgm:constr type="h" for="ch" forName="Child2" refType="h" fact="0.7027"/>
              <dgm:constr type="l" for="ch" forName="Parent2" refType="w" fact="0.25"/>
              <dgm:constr type="t" for="ch" forName="Parent2" refType="h" fact="0.0541"/>
              <dgm:constr type="w" for="ch" forName="Parent2" refType="w" fact="0.25"/>
              <dgm:constr type="h" for="ch" forName="Parent2" refType="h" fact="0.1351"/>
              <dgm:constr type="l" for="ch" forName="ChildAccent3" refType="w" fact="0.5"/>
              <dgm:constr type="t" for="ch" forName="ChildAccent3" refType="h" fact="0.1892"/>
              <dgm:constr type="w" for="ch" forName="ChildAccent3" refType="w" fact="0.25"/>
              <dgm:constr type="h" for="ch" forName="ChildAccent3" refType="h" fact="0.7568"/>
              <dgm:constr type="l" for="ch" forName="Child3" refType="w" fact="0.5317"/>
              <dgm:constr type="t" for="ch" forName="Child3" refType="h" fact="0.1892"/>
              <dgm:constr type="w" for="ch" forName="Child3" refType="w" fact="0.2183"/>
              <dgm:constr type="h" for="ch" forName="Child3" refType="h" fact="0.7568"/>
              <dgm:constr type="l" for="ch" forName="Parent3" refType="w" fact="0.5"/>
              <dgm:constr type="t" for="ch" forName="Parent3" refType="h" fact="0.0275"/>
              <dgm:constr type="w" for="ch" forName="Parent3" refType="w" fact="0.25"/>
              <dgm:constr type="h" for="ch" forName="Parent3" refType="h" fact="0.1622"/>
              <dgm:constr type="l" for="ch" forName="ChildAccent4" refType="w" fact="0.75"/>
              <dgm:constr type="t" for="ch" forName="ChildAccent4" refType="h" fact="0.1892"/>
              <dgm:constr type="w" for="ch" forName="ChildAccent4" refType="w" fact="0.25"/>
              <dgm:constr type="h" for="ch" forName="ChildAccent4" refType="h" fact="0.8108"/>
              <dgm:constr type="l" for="ch" forName="Child4" refType="w" fact="0.7817"/>
              <dgm:constr type="t" for="ch" forName="Child4" refType="h" fact="0.1892"/>
              <dgm:constr type="w" for="ch" forName="Child4" refType="w" fact="0.2183"/>
              <dgm:constr type="h" for="ch" forName="Child4" refType="h" fact="0.8108"/>
              <dgm:constr type="l" for="ch" forName="Parent4" refType="w" fact="0.75"/>
              <dgm:constr type="t" for="ch" forName="Parent4" refType="h" fact="0"/>
              <dgm:constr type="w" for="ch" forName="Parent4" refType="w" fact="0.25"/>
              <dgm:constr type="h" for="ch" forName="Parent4" refType="h" fact="0.1892"/>
            </dgm:constrLst>
          </dgm:if>
          <dgm:if name="Name8"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Accent1" refType="w" fact="0"/>
              <dgm:constr type="t" for="ch" forName="ChildAccent1" refType="h" fact="0.2"/>
              <dgm:constr type="w" for="ch" forName="ChildAccent1" refType="w" fact="0.2001"/>
              <dgm:constr type="h" for="ch" forName="ChildAccent1" refType="h" fact="0.6"/>
              <dgm:constr type="l" for="ch" forName="Child1" refType="w" fact="0.0254"/>
              <dgm:constr type="t" for="ch" forName="Child1" refType="h" fact="0.2"/>
              <dgm:constr type="w" for="ch" forName="Child1" refType="w" fact="0.1747"/>
              <dgm:constr type="h" for="ch" forName="Child1" refType="h" fact="0.6"/>
              <dgm:constr type="l" for="ch" forName="Parent1" refType="w" fact="0"/>
              <dgm:constr type="t" for="ch" forName="Parent1" refType="h" fact="0.1"/>
              <dgm:constr type="w" for="ch" forName="Parent1" refType="w" fact="0.2001"/>
              <dgm:constr type="h" for="ch" forName="Parent1" refType="h" fact="0.1"/>
              <dgm:constr type="l" for="ch" forName="ChildAccent2" refType="w" fact="0.2001"/>
              <dgm:constr type="t" for="ch" forName="ChildAccent2" refType="h" fact="0.2"/>
              <dgm:constr type="w" for="ch" forName="ChildAccent2" refType="w" fact="0.2001"/>
              <dgm:constr type="h" for="ch" forName="ChildAccent2" refType="h" fact="0.65"/>
              <dgm:constr type="l" for="ch" forName="Child2" refType="w" fact="0.2255"/>
              <dgm:constr type="t" for="ch" forName="Child2" refType="h" fact="0.2"/>
              <dgm:constr type="w" for="ch" forName="Child2" refType="w" fact="0.1747"/>
              <dgm:constr type="h" for="ch" forName="Child2" refType="h" fact="0.65"/>
              <dgm:constr type="l" for="ch" forName="Parent2" refType="w" fact="0.2001"/>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Child3" refType="w" fact="0.4256"/>
              <dgm:constr type="t" for="ch" forName="Child3" refType="h" fact="0.2"/>
              <dgm:constr type="w" for="ch" forName="Child3" refType="w" fact="0.1747"/>
              <dgm:constr type="h" for="ch" forName="Child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6003"/>
              <dgm:constr type="t" for="ch" forName="ChildAccent4" refType="h" fact="0.2"/>
              <dgm:constr type="w" for="ch" forName="ChildAccent4" refType="w" fact="0.2001"/>
              <dgm:constr type="h" for="ch" forName="ChildAccent4" refType="h" fact="0.75"/>
              <dgm:constr type="l" for="ch" forName="Child4" refType="w" fact="0.6257"/>
              <dgm:constr type="t" for="ch" forName="Child4" refType="h" fact="0.2"/>
              <dgm:constr type="w" for="ch" forName="Child4" refType="w" fact="0.1747"/>
              <dgm:constr type="h" for="ch" forName="Child4" refType="h" fact="0.75"/>
              <dgm:constr type="l" for="ch" forName="Parent4" refType="w" fact="0.6003"/>
              <dgm:constr type="t" for="ch" forName="Parent4" refType="h" fact="0.025"/>
              <dgm:constr type="w" for="ch" forName="Parent4" refType="w" fact="0.2001"/>
              <dgm:constr type="h" for="ch" forName="Parent4" refType="h" fact="0.175"/>
              <dgm:constr type="l" for="ch" forName="ChildAccent5" refType="w" fact="0.7999"/>
              <dgm:constr type="t" for="ch" forName="ChildAccent5" refType="h" fact="0.2"/>
              <dgm:constr type="w" for="ch" forName="ChildAccent5" refType="w" fact="0.2001"/>
              <dgm:constr type="h" for="ch" forName="ChildAccent5" refType="h" fact="0.8"/>
              <dgm:constr type="l" for="ch" forName="Child5" refType="w" fact="0.8253"/>
              <dgm:constr type="t" for="ch" forName="Child5" refType="h" fact="0.2"/>
              <dgm:constr type="w" for="ch" forName="Child5" refType="w" fact="0.1747"/>
              <dgm:constr type="h" for="ch" forName="Child5" refType="h" fact="0.8"/>
              <dgm:constr type="l" for="ch" forName="Parent5" refType="w" fact="0.7999"/>
              <dgm:constr type="t" for="ch" forName="Parent5" refType="h" fact="0"/>
              <dgm:constr type="w" for="ch" forName="Parent5" refType="w" fact="0.2001"/>
              <dgm:constr type="h" for="ch" forName="Parent5" refType="h" fact="0.2"/>
            </dgm:constrLst>
          </dgm:if>
          <dgm:if name="Name9"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Accent1" refType="w" fact="0"/>
              <dgm:constr type="t" for="ch" forName="ChildAccent1" refType="h" fact="0.2087"/>
              <dgm:constr type="w" for="ch" forName="ChildAccent1" refType="w" fact="0.167"/>
              <dgm:constr type="h" for="ch" forName="ChildAccent1" refType="h" fact="0.5586"/>
              <dgm:constr type="l" for="ch" forName="Child1" refType="w" fact="0.0212"/>
              <dgm:constr type="t" for="ch" forName="Child1" refType="h" fact="0.2087"/>
              <dgm:constr type="w" for="ch" forName="Child1" refType="w" fact="0.1458"/>
              <dgm:constr type="h" for="ch" forName="Child1" refType="h" fact="0.5586"/>
              <dgm:constr type="l" for="ch" forName="Parent1" refType="w" fact="0"/>
              <dgm:constr type="t" for="ch" forName="Parent1" refType="h" fact="0.1156"/>
              <dgm:constr type="w" for="ch" forName="Parent1" refType="w" fact="0.167"/>
              <dgm:constr type="h" for="ch" forName="Parent1" refType="h" fact="0.0931"/>
              <dgm:constr type="l" for="ch" forName="ChildAccent2" refType="w" fact="0.167"/>
              <dgm:constr type="t" for="ch" forName="ChildAccent2" refType="h" fact="0.2087"/>
              <dgm:constr type="w" for="ch" forName="ChildAccent2" refType="w" fact="0.167"/>
              <dgm:constr type="h" for="ch" forName="ChildAccent2" refType="h" fact="0.6051"/>
              <dgm:constr type="l" for="ch" forName="Child2" refType="w" fact="0.1888"/>
              <dgm:constr type="t" for="ch" forName="Child2" refType="h" fact="0.2087"/>
              <dgm:constr type="w" for="ch" forName="Child2" refType="w" fact="0.1458"/>
              <dgm:constr type="h" for="ch" forName="Child2" refType="h" fact="0.6051"/>
              <dgm:constr type="l" for="ch" forName="Parent2" refType="w" fact="0.167"/>
              <dgm:constr type="t" for="ch" forName="Parent2" refType="h" fact="0.0923"/>
              <dgm:constr type="w" for="ch" forName="Parent2" refType="w" fact="0.167"/>
              <dgm:constr type="h" for="ch" forName="Parent2" refType="h" fact="0.1164"/>
              <dgm:constr type="l" for="ch" forName="ChildAccent3" refType="w" fact="0.3339"/>
              <dgm:constr type="t" for="ch" forName="ChildAccent3" refType="h" fact="0.2087"/>
              <dgm:constr type="w" for="ch" forName="ChildAccent3" refType="w" fact="0.167"/>
              <dgm:constr type="h" for="ch" forName="ChildAccent3" refType="h" fact="0.6517"/>
              <dgm:constr type="l" for="ch" forName="Child3" refType="w" fact="0.3551"/>
              <dgm:constr type="t" for="ch" forName="Child3" refType="h" fact="0.2087"/>
              <dgm:constr type="w" for="ch" forName="Child3" refType="w" fact="0.1458"/>
              <dgm:constr type="h" for="ch" forName="Child3" refType="h" fact="0.6517"/>
              <dgm:constr type="l" for="ch" forName="Parent3" refType="w" fact="0.3339"/>
              <dgm:constr type="t" for="ch" forName="Parent3" refType="h" fact="0.0698"/>
              <dgm:constr type="w" for="ch" forName="Parent3" refType="w" fact="0.167"/>
              <dgm:constr type="h" for="ch" forName="Parent3" refType="h" fact="0.1396"/>
              <dgm:constr type="l" for="ch" forName="ChildAccent4" refType="w" fact="0.5009"/>
              <dgm:constr type="t" for="ch" forName="ChildAccent4" refType="h" fact="0.2087"/>
              <dgm:constr type="w" for="ch" forName="ChildAccent4" refType="w" fact="0.167"/>
              <dgm:constr type="h" for="ch" forName="ChildAccent4" refType="h" fact="0.6982"/>
              <dgm:constr type="l" for="ch" forName="Child4" refType="w" fact="0.5221"/>
              <dgm:constr type="t" for="ch" forName="Child4" refType="h" fact="0.2087"/>
              <dgm:constr type="w" for="ch" forName="Child4" refType="w" fact="0.1458"/>
              <dgm:constr type="h" for="ch" forName="Child4" refType="h" fact="0.6982"/>
              <dgm:constr type="l" for="ch" forName="Parent4" refType="w" fact="0.501"/>
              <dgm:constr type="t" for="ch" forName="Parent4" refType="h" fact="0.0458"/>
              <dgm:constr type="w" for="ch" forName="Parent4" refType="w" fact="0.167"/>
              <dgm:constr type="h" for="ch" forName="Parent4" refType="h" fact="0.1629"/>
              <dgm:constr type="l" for="ch" forName="ChildAccent5" refType="w" fact="0.6674"/>
              <dgm:constr type="t" for="ch" forName="ChildAccent5" refType="h" fact="0.2087"/>
              <dgm:constr type="w" for="ch" forName="ChildAccent5" refType="w" fact="0.167"/>
              <dgm:constr type="h" for="ch" forName="ChildAccent5" refType="h" fact="0.7448"/>
              <dgm:constr type="l" for="ch" forName="Child5" refType="w" fact="0.6886"/>
              <dgm:constr type="t" for="ch" forName="Child5" refType="h" fact="0.2087"/>
              <dgm:constr type="w" for="ch" forName="Child5" refType="w" fact="0.1458"/>
              <dgm:constr type="h" for="ch" forName="Child5" refType="h" fact="0.7448"/>
              <dgm:constr type="l" for="ch" forName="Parent5" refType="w" fact="0.668"/>
              <dgm:constr type="t" for="ch" forName="Parent5" refType="h" fact="0.0225"/>
              <dgm:constr type="w" for="ch" forName="Parent5" refType="w" fact="0.167"/>
              <dgm:constr type="h" for="ch" forName="Parent5" refType="h" fact="0.1862"/>
              <dgm:constr type="l" for="ch" forName="ChildAccent6" refType="w" fact="0.833"/>
              <dgm:constr type="t" for="ch" forName="ChildAccent6" refType="h" fact="0.2087"/>
              <dgm:constr type="w" for="ch" forName="ChildAccent6" refType="w" fact="0.167"/>
              <dgm:constr type="h" for="ch" forName="ChildAccent6" refType="h" fact="0.7913"/>
              <dgm:constr type="l" for="ch" forName="Child6" refType="w" fact="0.8542"/>
              <dgm:constr type="t" for="ch" forName="Child6" refType="h" fact="0.2087"/>
              <dgm:constr type="w" for="ch" forName="Child6" refType="w" fact="0.1458"/>
              <dgm:constr type="h" for="ch" forName="Child6" refType="h" fact="0.7913"/>
              <dgm:constr type="l" for="ch" forName="Parent6" refType="w" fact="0.835"/>
              <dgm:constr type="t" for="ch" forName="Parent6" refType="h" fact="0"/>
              <dgm:constr type="w" for="ch" forName="Parent6" refType="w" fact="0.165"/>
              <dgm:constr type="h" for="ch" forName="Parent6" refType="h" fact="0.2095"/>
            </dgm:constrLst>
          </dgm:if>
          <dgm:else name="Name10">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Accent1" refType="w" fact="0"/>
              <dgm:constr type="t" for="ch" forName="ChildAccent1" refType="h" fact="0.2168"/>
              <dgm:constr type="w" for="ch" forName="ChildAccent1" refType="w" fact="0.1432"/>
              <dgm:constr type="h" for="ch" forName="ChildAccent1" refType="h" fact="0.5221"/>
              <dgm:constr type="l" for="ch" forName="Child1" refType="w" fact="0.0182"/>
              <dgm:constr type="t" for="ch" forName="Child1" refType="h" fact="0.2168"/>
              <dgm:constr type="w" for="ch" forName="Child1" refType="w" fact="0.125"/>
              <dgm:constr type="h" for="ch" forName="Child1" refType="h" fact="0.5221"/>
              <dgm:constr type="l" for="ch" forName="Parent1" refType="w" fact="0"/>
              <dgm:constr type="t" for="ch" forName="Parent1" refType="h" fact="0.1298"/>
              <dgm:constr type="w" for="ch" forName="Parent1" refType="w" fact="0.1432"/>
              <dgm:constr type="h" for="ch" forName="Parent1" refType="h" fact="0.087"/>
              <dgm:constr type="l" for="ch" forName="ChildAccent2" refType="w" fact="0.1432"/>
              <dgm:constr type="t" for="ch" forName="ChildAccent2" refType="h" fact="0.2168"/>
              <dgm:constr type="w" for="ch" forName="ChildAccent2" refType="w" fact="0.1432"/>
              <dgm:constr type="h" for="ch" forName="ChildAccent2" refType="h" fact="0.5656"/>
              <dgm:constr type="l" for="ch" forName="Child2" refType="w" fact="0.1614"/>
              <dgm:constr type="t" for="ch" forName="Child2" refType="h" fact="0.2168"/>
              <dgm:constr type="w" for="ch" forName="Child2" refType="w" fact="0.125"/>
              <dgm:constr type="h" for="ch" forName="Child2" refType="h" fact="0.5656"/>
              <dgm:constr type="l" for="ch" forName="Parent2" refType="w" fact="0.1432"/>
              <dgm:constr type="t" for="ch" forName="Parent2" refType="h" fact="0.108"/>
              <dgm:constr type="w" for="ch" forName="Parent2" refType="w" fact="0.1432"/>
              <dgm:constr type="h" for="ch" forName="Parent2" refType="h" fact="0.1088"/>
              <dgm:constr type="l" for="ch" forName="ChildAccent3" refType="w" fact="0.2865"/>
              <dgm:constr type="t" for="ch" forName="ChildAccent3" refType="h" fact="0.2168"/>
              <dgm:constr type="w" for="ch" forName="ChildAccent3" refType="w" fact="0.1432"/>
              <dgm:constr type="h" for="ch" forName="ChildAccent3" refType="h" fact="0.6091"/>
              <dgm:constr type="l" for="ch" forName="Child3" refType="w" fact="0.3047"/>
              <dgm:constr type="t" for="ch" forName="Child3" refType="h" fact="0.2168"/>
              <dgm:constr type="w" for="ch" forName="Child3" refType="w" fact="0.125"/>
              <dgm:constr type="h" for="ch" forName="Child3" refType="h" fact="0.6091"/>
              <dgm:constr type="l" for="ch" forName="Parent3" refType="w" fact="0.2865"/>
              <dgm:constr type="t" for="ch" forName="Parent3" refType="h" fact="0.087"/>
              <dgm:constr type="w" for="ch" forName="Parent3" refType="w" fact="0.143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Child4" refType="w" fact="0.4479"/>
              <dgm:constr type="t" for="ch" forName="Child4" refType="h" fact="0.2168"/>
              <dgm:constr type="w" for="ch" forName="Child4" refType="w" fact="0.125"/>
              <dgm:constr type="h" for="ch" forName="Child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5726"/>
              <dgm:constr type="t" for="ch" forName="ChildAccent5" refType="h" fact="0.2168"/>
              <dgm:constr type="w" for="ch" forName="ChildAccent5" refType="w" fact="0.1432"/>
              <dgm:constr type="h" for="ch" forName="ChildAccent5" refType="h" fact="0.6962"/>
              <dgm:constr type="l" for="ch" forName="Child5" refType="w" fact="0.5908"/>
              <dgm:constr type="t" for="ch" forName="Child5" refType="h" fact="0.2168"/>
              <dgm:constr type="w" for="ch" forName="Child5" refType="w" fact="0.125"/>
              <dgm:constr type="h" for="ch" forName="Child5" refType="h" fact="0.6962"/>
              <dgm:constr type="l" for="ch" forName="Parent5" refType="w" fact="0.5726"/>
              <dgm:constr type="t" for="ch" forName="Parent5" refType="h" fact="0.0428"/>
              <dgm:constr type="w" for="ch" forName="Parent5" refType="w" fact="0.1432"/>
              <dgm:constr type="h" for="ch" forName="Parent5" refType="h" fact="0.174"/>
              <dgm:constr type="l" for="ch" forName="ChildAccent6" refType="w" fact="0.7147"/>
              <dgm:constr type="t" for="ch" forName="ChildAccent6" refType="h" fact="0.2168"/>
              <dgm:constr type="w" for="ch" forName="ChildAccent6" refType="w" fact="0.1432"/>
              <dgm:constr type="h" for="ch" forName="ChildAccent6" refType="h" fact="0.7397"/>
              <dgm:constr type="l" for="ch" forName="Child6" refType="w" fact="0.7329"/>
              <dgm:constr type="t" for="ch" forName="Child6" refType="h" fact="0.2168"/>
              <dgm:constr type="w" for="ch" forName="Child6" refType="w" fact="0.125"/>
              <dgm:constr type="h" for="ch" forName="Child6" refType="h" fact="0.7397"/>
              <dgm:constr type="l" for="ch" forName="Parent6" refType="w" fact="0.716"/>
              <dgm:constr type="t" for="ch" forName="Parent6" refType="h" fact="0.0217"/>
              <dgm:constr type="w" for="ch" forName="Parent6" refType="w" fact="0.1424"/>
              <dgm:constr type="h" for="ch" forName="Parent6" refType="h" fact="0.1958"/>
              <dgm:constr type="l" for="ch" forName="ChildAccent7" refType="w" fact="0.8568"/>
              <dgm:constr type="t" for="ch" forName="ChildAccent7" refType="h" fact="0.2168"/>
              <dgm:constr type="w" for="ch" forName="ChildAccent7" refType="w" fact="0.1432"/>
              <dgm:constr type="h" for="ch" forName="ChildAccent7" refType="h" fact="0.7832"/>
              <dgm:constr type="l" for="ch" forName="Child7" refType="w" fact="0.875"/>
              <dgm:constr type="t" for="ch" forName="Child7" refType="h" fact="0.2168"/>
              <dgm:constr type="w" for="ch" forName="Child7" refType="w" fact="0.125"/>
              <dgm:constr type="h" for="ch" forName="Child7" refType="h" fact="0.7832"/>
              <dgm:constr type="l" for="ch" forName="Parent7" refType="w" fact="0.8577"/>
              <dgm:constr type="t" for="ch" forName="Parent7" refType="h" fact="0"/>
              <dgm:constr type="w" for="ch" forName="Parent7" refType="w" fact="0.1423"/>
              <dgm:constr type="h" for="ch" forName="Parent7" refType="h" fact="0.2175"/>
            </dgm:constrLst>
          </dgm:else>
        </dgm:choose>
      </dgm:if>
      <dgm:else name="Name11">
        <dgm:choose name="Name12">
          <dgm:if name="Name13"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14"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2" refType="w" fact="0"/>
              <dgm:constr type="t" for="ch" forName="Child2" refType="h" fact="0.1613"/>
              <dgm:constr type="w" for="ch" forName="Child2" refType="w" fact="0.4365"/>
              <dgm:constr type="h" for="ch" forName="Child2" refType="h" fact="0.8387"/>
              <dgm:constr type="l" for="ch" forName="Child1" refType="w" fact="0.5"/>
              <dgm:constr type="t" for="ch" forName="Child1" refType="h" fact="0.1613"/>
              <dgm:constr type="w" for="ch" forName="Child1" refType="w" fact="0.4365"/>
              <dgm:constr type="h" for="ch" forName="Child1" refType="h" fact="0.7742"/>
              <dgm:constr type="l" for="ch" forName="ChildAccent1" refType="w" fact="0.5"/>
              <dgm:constr type="t" for="ch" forName="ChildAccent1" refType="h" fact="0.1613"/>
              <dgm:constr type="w" for="ch" forName="ChildAccent1" refType="w" fact="0.5"/>
              <dgm:constr type="h" for="ch" forName="ChildAccent1" refType="h" fact="0.7742"/>
              <dgm:constr type="l" for="ch" forName="Parent1" refType="w" fact="0.5"/>
              <dgm:constr type="t" for="ch" forName="Parent1" refType="h" fact="0.0323"/>
              <dgm:constr type="w" for="ch" forName="Parent1" refType="w" fact="0.5"/>
              <dgm:constr type="h" for="ch" forName="Parent1" refType="h" fact="0.129"/>
              <dgm:constr type="l" for="ch" forName="ChildAccent2" refType="w" fact="0"/>
              <dgm:constr type="t" for="ch" forName="ChildAccent2" refType="h" fact="0.1613"/>
              <dgm:constr type="w" for="ch" forName="ChildAccent2" refType="w" fact="0.5"/>
              <dgm:constr type="h" for="ch" forName="ChildAccent2" refType="h" fact="0.8387"/>
              <dgm:constr type="l" for="ch" forName="Parent2" refType="w" fact="0"/>
              <dgm:constr type="t" for="ch" forName="Parent2" refType="h" fact="0"/>
              <dgm:constr type="w" for="ch" forName="Parent2" refType="w" fact="0.5"/>
              <dgm:constr type="h" for="ch" forName="Parent2" refType="h" fact="0.1613"/>
            </dgm:constrLst>
          </dgm:if>
          <dgm:if name="Name15"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3" refType="w" fact="0"/>
              <dgm:constr type="t" for="ch" forName="Child3" refType="h" fact="0.1757"/>
              <dgm:constr type="w" for="ch" forName="Child3" refType="w" fact="0.291"/>
              <dgm:constr type="h" for="ch" forName="Child3" refType="h" fact="0.8243"/>
              <dgm:constr type="l" for="ch" forName="Child2" refType="w" fact="0.3333"/>
              <dgm:constr type="t" for="ch" forName="Child2" refType="h" fact="0.1757"/>
              <dgm:constr type="w" for="ch" forName="Child2" refType="w" fact="0.291"/>
              <dgm:constr type="h" for="ch" forName="Child2" refType="h" fact="0.7655"/>
              <dgm:constr type="l" for="ch" forName="Child1" refType="w" fact="0.6667"/>
              <dgm:constr type="t" for="ch" forName="Child1" refType="h" fact="0.1757"/>
              <dgm:constr type="w" for="ch" forName="Child1" refType="w" fact="0.291"/>
              <dgm:constr type="h" for="ch" forName="Child1" refType="h" fact="0.7066"/>
              <dgm:constr type="l" for="ch" forName="ChildAccent1" refType="w" fact="0.6667"/>
              <dgm:constr type="t" for="ch" forName="ChildAccent1" refType="h" fact="0.1757"/>
              <dgm:constr type="w" for="ch" forName="ChildAccent1" refType="w" fact="0.3333"/>
              <dgm:constr type="h" for="ch" forName="ChildAccent1" refType="h" fact="0.7066"/>
              <dgm:constr type="l" for="ch" forName="Parent1" refType="w" fact="0.6667"/>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
              <dgm:constr type="t" for="ch" forName="ChildAccent3" refType="h" fact="0.1757"/>
              <dgm:constr type="w" for="ch" forName="ChildAccent3" refType="w" fact="0.3333"/>
              <dgm:constr type="h" for="ch" forName="ChildAccent3" refType="h" fact="0.8243"/>
              <dgm:constr type="l" for="ch" forName="Parent3" refType="w" fact="0"/>
              <dgm:constr type="t" for="ch" forName="Parent3" refType="h" fact="0"/>
              <dgm:constr type="w" for="ch" forName="Parent3" refType="w" fact="0.3333"/>
              <dgm:constr type="h" for="ch" forName="Parent3" refType="h" fact="0.176"/>
            </dgm:constrLst>
          </dgm:if>
          <dgm:if name="Name16"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4" refType="w" fact="0"/>
              <dgm:constr type="t" for="ch" forName="Child4" refType="h" fact="0.1892"/>
              <dgm:constr type="w" for="ch" forName="Child4" refType="w" fact="0.2183"/>
              <dgm:constr type="h" for="ch" forName="Child4" refType="h" fact="0.8108"/>
              <dgm:constr type="l" for="ch" forName="Child3" refType="w" fact="0.25"/>
              <dgm:constr type="t" for="ch" forName="Child3" refType="h" fact="0.1892"/>
              <dgm:constr type="w" for="ch" forName="Child3" refType="w" fact="0.2183"/>
              <dgm:constr type="h" for="ch" forName="Child3" refType="h" fact="0.7568"/>
              <dgm:constr type="l" for="ch" forName="Child2" refType="w" fact="0.5"/>
              <dgm:constr type="t" for="ch" forName="Child2" refType="h" fact="0.1892"/>
              <dgm:constr type="w" for="ch" forName="Child2" refType="w" fact="0.2183"/>
              <dgm:constr type="h" for="ch" forName="Child2" refType="h" fact="0.7027"/>
              <dgm:constr type="l" for="ch" forName="Child1" refType="w" fact="0.75"/>
              <dgm:constr type="t" for="ch" forName="Child1" refType="h" fact="0.1892"/>
              <dgm:constr type="w" for="ch" forName="Child1" refType="w" fact="0.2183"/>
              <dgm:constr type="h" for="ch" forName="Child1" refType="h" fact="0.6486"/>
              <dgm:constr type="l" for="ch" forName="ChildAccent1" refType="w" fact="0.75"/>
              <dgm:constr type="t" for="ch" forName="ChildAccent1" refType="h" fact="0.1892"/>
              <dgm:constr type="w" for="ch" forName="ChildAccent1" refType="w" fact="0.25"/>
              <dgm:constr type="h" for="ch" forName="ChildAccent1" refType="h" fact="0.6486"/>
              <dgm:constr type="l" for="ch" forName="Parent1" refType="w" fact="0.75"/>
              <dgm:constr type="t" for="ch" forName="Parent1" refType="h" fact="0.0811"/>
              <dgm:constr type="w" for="ch" forName="Parent1" refType="w" fact="0.25"/>
              <dgm:constr type="h" for="ch" forName="Parent1" refType="h" fact="0.1081"/>
              <dgm:constr type="l" for="ch" forName="ChildAccent2" refType="w" fact="0.5"/>
              <dgm:constr type="t" for="ch" forName="ChildAccent2" refType="h" fact="0.1892"/>
              <dgm:constr type="w" for="ch" forName="ChildAccent2" refType="w" fact="0.25"/>
              <dgm:constr type="h" for="ch" forName="ChildAccent2" refType="h" fact="0.7027"/>
              <dgm:constr type="l" for="ch" forName="Parent2" refType="w" fact="0.5"/>
              <dgm:constr type="t" for="ch" forName="Parent2" refType="h" fact="0.0541"/>
              <dgm:constr type="w" for="ch" forName="Parent2" refType="w" fact="0.25"/>
              <dgm:constr type="h" for="ch" forName="Parent2" refType="h" fact="0.1351"/>
              <dgm:constr type="l" for="ch" forName="ChildAccent3" refType="w" fact="0.25"/>
              <dgm:constr type="t" for="ch" forName="ChildAccent3" refType="h" fact="0.1892"/>
              <dgm:constr type="w" for="ch" forName="ChildAccent3" refType="w" fact="0.25"/>
              <dgm:constr type="h" for="ch" forName="ChildAccent3" refType="h" fact="0.7568"/>
              <dgm:constr type="l" for="ch" forName="Parent3" refType="w" fact="0.25"/>
              <dgm:constr type="t" for="ch" forName="Parent3" refType="h" fact="0.0279"/>
              <dgm:constr type="w" for="ch" forName="Parent3" refType="w" fact="0.25"/>
              <dgm:constr type="h" for="ch" forName="Parent3" refType="h" fact="0.161"/>
              <dgm:constr type="l" for="ch" forName="ChildAccent4" refType="w" fact="0"/>
              <dgm:constr type="t" for="ch" forName="ChildAccent4" refType="h" fact="0.1892"/>
              <dgm:constr type="w" for="ch" forName="ChildAccent4" refType="w" fact="0.25"/>
              <dgm:constr type="h" for="ch" forName="ChildAccent4" refType="h" fact="0.8108"/>
              <dgm:constr type="l" for="ch" forName="Parent4" refType="w" fact="0"/>
              <dgm:constr type="t" for="ch" forName="Parent4" refType="h" fact="0"/>
              <dgm:constr type="w" for="ch" forName="Parent4" refType="w" fact="0.25"/>
              <dgm:constr type="h" for="ch" forName="Parent4" refType="h" fact="0.1892"/>
            </dgm:constrLst>
          </dgm:if>
          <dgm:if name="Name17"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5" refType="w" fact="0"/>
              <dgm:constr type="t" for="ch" forName="Child5" refType="h" fact="0.2"/>
              <dgm:constr type="w" for="ch" forName="Child5" refType="w" fact="0.1747"/>
              <dgm:constr type="h" for="ch" forName="Child5" refType="h" fact="0.8"/>
              <dgm:constr type="l" for="ch" forName="Child4" refType="w" fact="0.2001"/>
              <dgm:constr type="t" for="ch" forName="Child4" refType="h" fact="0.2"/>
              <dgm:constr type="w" for="ch" forName="Child4" refType="w" fact="0.1747"/>
              <dgm:constr type="h" for="ch" forName="Child4" refType="h" fact="0.75"/>
              <dgm:constr type="l" for="ch" forName="Child3" refType="w" fact="0.4002"/>
              <dgm:constr type="t" for="ch" forName="Child3" refType="h" fact="0.2"/>
              <dgm:constr type="w" for="ch" forName="Child3" refType="w" fact="0.1747"/>
              <dgm:constr type="h" for="ch" forName="Child3" refType="h" fact="0.7"/>
              <dgm:constr type="l" for="ch" forName="Child2" refType="w" fact="0.6003"/>
              <dgm:constr type="t" for="ch" forName="Child2" refType="h" fact="0.2"/>
              <dgm:constr type="w" for="ch" forName="Child2" refType="w" fact="0.1747"/>
              <dgm:constr type="h" for="ch" forName="Child2" refType="h" fact="0.65"/>
              <dgm:constr type="l" for="ch" forName="Child1" refType="w" fact="0.7999"/>
              <dgm:constr type="t" for="ch" forName="Child1" refType="h" fact="0.2"/>
              <dgm:constr type="w" for="ch" forName="Child1" refType="w" fact="0.1747"/>
              <dgm:constr type="h" for="ch" forName="Child1" refType="h" fact="0.6"/>
              <dgm:constr type="l" for="ch" forName="ChildAccent1" refType="w" fact="0.7999"/>
              <dgm:constr type="t" for="ch" forName="ChildAccent1" refType="h" fact="0.2"/>
              <dgm:constr type="w" for="ch" forName="ChildAccent1" refType="w" fact="0.2001"/>
              <dgm:constr type="h" for="ch" forName="ChildAccent1" refType="h" fact="0.6"/>
              <dgm:constr type="l" for="ch" forName="Parent1" refType="w" fact="0.7999"/>
              <dgm:constr type="t" for="ch" forName="Parent1" refType="h" fact="0.1"/>
              <dgm:constr type="w" for="ch" forName="Parent1" refType="w" fact="0.2001"/>
              <dgm:constr type="h" for="ch" forName="Parent1" refType="h" fact="0.1"/>
              <dgm:constr type="l" for="ch" forName="ChildAccent2" refType="w" fact="0.6003"/>
              <dgm:constr type="t" for="ch" forName="ChildAccent2" refType="h" fact="0.2"/>
              <dgm:constr type="w" for="ch" forName="ChildAccent2" refType="w" fact="0.2001"/>
              <dgm:constr type="h" for="ch" forName="ChildAccent2" refType="h" fact="0.65"/>
              <dgm:constr type="l" for="ch" forName="Parent2" refType="w" fact="0.6003"/>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2001"/>
              <dgm:constr type="t" for="ch" forName="ChildAccent4" refType="h" fact="0.2"/>
              <dgm:constr type="w" for="ch" forName="ChildAccent4" refType="w" fact="0.2001"/>
              <dgm:constr type="h" for="ch" forName="ChildAccent4" refType="h" fact="0.75"/>
              <dgm:constr type="l" for="ch" forName="Parent4" refType="w" fact="0.2001"/>
              <dgm:constr type="t" for="ch" forName="Parent4" refType="h" fact="0.025"/>
              <dgm:constr type="w" for="ch" forName="Parent4" refType="w" fact="0.2001"/>
              <dgm:constr type="h" for="ch" forName="Parent4" refType="h" fact="0.175"/>
              <dgm:constr type="l" for="ch" forName="ChildAccent5" refType="w" fact="0"/>
              <dgm:constr type="t" for="ch" forName="ChildAccent5" refType="h" fact="0.2"/>
              <dgm:constr type="w" for="ch" forName="ChildAccent5" refType="w" fact="0.2001"/>
              <dgm:constr type="h" for="ch" forName="ChildAccent5" refType="h" fact="0.8"/>
              <dgm:constr type="l" for="ch" forName="Parent5" refType="w" fact="0"/>
              <dgm:constr type="t" for="ch" forName="Parent5" refType="h" fact="0"/>
              <dgm:constr type="w" for="ch" forName="Parent5" refType="w" fact="0.2001"/>
              <dgm:constr type="h" for="ch" forName="Parent5" refType="h" fact="0.2"/>
            </dgm:constrLst>
          </dgm:if>
          <dgm:if name="Name18"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6" refType="w" fact="0"/>
              <dgm:constr type="t" for="ch" forName="Child6" refType="h" fact="0.2087"/>
              <dgm:constr type="w" for="ch" forName="Child6" refType="w" fact="0.1458"/>
              <dgm:constr type="h" for="ch" forName="Child6" refType="h" fact="0.7913"/>
              <dgm:constr type="l" for="ch" forName="Child5" refType="w" fact="0.167"/>
              <dgm:constr type="t" for="ch" forName="Child5" refType="h" fact="0.2087"/>
              <dgm:constr type="w" for="ch" forName="Child5" refType="w" fact="0.1458"/>
              <dgm:constr type="h" for="ch" forName="Child5" refType="h" fact="0.7448"/>
              <dgm:constr type="l" for="ch" forName="Child4" refType="w" fact="0.3339"/>
              <dgm:constr type="t" for="ch" forName="Child4" refType="h" fact="0.2087"/>
              <dgm:constr type="w" for="ch" forName="Child4" refType="w" fact="0.1458"/>
              <dgm:constr type="h" for="ch" forName="Child4" refType="h" fact="0.6982"/>
              <dgm:constr type="l" for="ch" forName="Child3" refType="w" fact="0.5009"/>
              <dgm:constr type="t" for="ch" forName="Child3" refType="h" fact="0.2087"/>
              <dgm:constr type="w" for="ch" forName="Child3" refType="w" fact="0.1458"/>
              <dgm:constr type="h" for="ch" forName="Child3" refType="h" fact="0.6517"/>
              <dgm:constr type="l" for="ch" forName="Child2" refType="w" fact="0.6674"/>
              <dgm:constr type="t" for="ch" forName="Child2" refType="h" fact="0.2087"/>
              <dgm:constr type="w" for="ch" forName="Child2" refType="w" fact="0.1458"/>
              <dgm:constr type="h" for="ch" forName="Child2" refType="h" fact="0.6051"/>
              <dgm:constr type="l" for="ch" forName="Child1" refType="w" fact="0.833"/>
              <dgm:constr type="t" for="ch" forName="Child1" refType="h" fact="0.2087"/>
              <dgm:constr type="w" for="ch" forName="Child1" refType="w" fact="0.1458"/>
              <dgm:constr type="h" for="ch" forName="Child1" refType="h" fact="0.5586"/>
              <dgm:constr type="l" for="ch" forName="ChildAccent1" refType="w" fact="0.833"/>
              <dgm:constr type="t" for="ch" forName="ChildAccent1" refType="h" fact="0.2087"/>
              <dgm:constr type="w" for="ch" forName="ChildAccent1" refType="w" fact="0.167"/>
              <dgm:constr type="h" for="ch" forName="ChildAccent1" refType="h" fact="0.5586"/>
              <dgm:constr type="l" for="ch" forName="Parent1" refType="w" fact="0.833"/>
              <dgm:constr type="t" for="ch" forName="Parent1" refType="h" fact="0.1156"/>
              <dgm:constr type="w" for="ch" forName="Parent1" refType="w" fact="0.167"/>
              <dgm:constr type="h" for="ch" forName="Parent1" refType="h" fact="0.0931"/>
              <dgm:constr type="l" for="ch" forName="ChildAccent2" refType="w" fact="0.6674"/>
              <dgm:constr type="t" for="ch" forName="ChildAccent2" refType="h" fact="0.2087"/>
              <dgm:constr type="w" for="ch" forName="ChildAccent2" refType="w" fact="0.167"/>
              <dgm:constr type="h" for="ch" forName="ChildAccent2" refType="h" fact="0.6051"/>
              <dgm:constr type="l" for="ch" forName="Parent2" refType="w" fact="0.6674"/>
              <dgm:constr type="t" for="ch" forName="Parent2" refType="h" fact="0.0923"/>
              <dgm:constr type="w" for="ch" forName="Parent2" refType="w" fact="0.165"/>
              <dgm:constr type="h" for="ch" forName="Parent2" refType="h" fact="0.1164"/>
              <dgm:constr type="l" for="ch" forName="ChildAccent3" refType="w" fact="0.5009"/>
              <dgm:constr type="t" for="ch" forName="ChildAccent3" refType="h" fact="0.2087"/>
              <dgm:constr type="w" for="ch" forName="ChildAccent3" refType="w" fact="0.167"/>
              <dgm:constr type="h" for="ch" forName="ChildAccent3" refType="h" fact="0.6517"/>
              <dgm:constr type="l" for="ch" forName="Parent3" refType="w" fact="0.5009"/>
              <dgm:constr type="t" for="ch" forName="Parent3" refType="h" fact="0.0698"/>
              <dgm:constr type="w" for="ch" forName="Parent3" refType="w" fact="0.166"/>
              <dgm:constr type="h" for="ch" forName="Parent3" refType="h" fact="0.1396"/>
              <dgm:constr type="l" for="ch" forName="ChildAccent4" refType="w" fact="0.3339"/>
              <dgm:constr type="t" for="ch" forName="ChildAccent4" refType="h" fact="0.2087"/>
              <dgm:constr type="w" for="ch" forName="ChildAccent4" refType="w" fact="0.167"/>
              <dgm:constr type="h" for="ch" forName="ChildAccent4" refType="h" fact="0.6982"/>
              <dgm:constr type="l" for="ch" forName="Parent4" refType="w" fact="0.3339"/>
              <dgm:constr type="t" for="ch" forName="Parent4" refType="h" fact="0.0458"/>
              <dgm:constr type="w" for="ch" forName="Parent4" refType="w" fact="0.167"/>
              <dgm:constr type="h" for="ch" forName="Parent4" refType="h" fact="0.1629"/>
              <dgm:constr type="l" for="ch" forName="ChildAccent5" refType="w" fact="0.167"/>
              <dgm:constr type="t" for="ch" forName="ChildAccent5" refType="h" fact="0.2087"/>
              <dgm:constr type="w" for="ch" forName="ChildAccent5" refType="w" fact="0.167"/>
              <dgm:constr type="h" for="ch" forName="ChildAccent5" refType="h" fact="0.7448"/>
              <dgm:constr type="l" for="ch" forName="Parent5" refType="w" fact="0.167"/>
              <dgm:constr type="t" for="ch" forName="Parent5" refType="h" fact="0.0225"/>
              <dgm:constr type="w" for="ch" forName="Parent5" refType="w" fact="0.167"/>
              <dgm:constr type="h" for="ch" forName="Parent5" refType="h" fact="0.1862"/>
              <dgm:constr type="l" for="ch" forName="ChildAccent6" refType="w" fact="0"/>
              <dgm:constr type="t" for="ch" forName="ChildAccent6" refType="h" fact="0.2087"/>
              <dgm:constr type="w" for="ch" forName="ChildAccent6" refType="w" fact="0.167"/>
              <dgm:constr type="h" for="ch" forName="ChildAccent6" refType="h" fact="0.7913"/>
              <dgm:constr type="l" for="ch" forName="Parent6" refType="w" fact="0"/>
              <dgm:constr type="t" for="ch" forName="Parent6" refType="h" fact="0"/>
              <dgm:constr type="w" for="ch" forName="Parent6" refType="w" fact="0.167"/>
              <dgm:constr type="h" for="ch" forName="Parent6" refType="h" fact="0.2095"/>
            </dgm:constrLst>
          </dgm:if>
          <dgm:else name="Name19">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7" refType="w" fact="0"/>
              <dgm:constr type="t" for="ch" forName="Child7" refType="h" fact="0.2168"/>
              <dgm:constr type="w" for="ch" forName="Child7" refType="w" fact="0.125"/>
              <dgm:constr type="h" for="ch" forName="Child7" refType="h" fact="0.7832"/>
              <dgm:constr type="l" for="ch" forName="Child6" refType="w" fact="0.1432"/>
              <dgm:constr type="t" for="ch" forName="Child6" refType="h" fact="0.2168"/>
              <dgm:constr type="w" for="ch" forName="Child6" refType="w" fact="0.125"/>
              <dgm:constr type="h" for="ch" forName="Child6" refType="h" fact="0.7397"/>
              <dgm:constr type="l" for="ch" forName="Child5" refType="w" fact="0.2865"/>
              <dgm:constr type="t" for="ch" forName="Child5" refType="h" fact="0.2168"/>
              <dgm:constr type="w" for="ch" forName="Child5" refType="w" fact="0.125"/>
              <dgm:constr type="h" for="ch" forName="Child5" refType="h" fact="0.6962"/>
              <dgm:constr type="l" for="ch" forName="Child4" refType="w" fact="0.4297"/>
              <dgm:constr type="t" for="ch" forName="Child4" refType="h" fact="0.2168"/>
              <dgm:constr type="w" for="ch" forName="Child4" refType="w" fact="0.125"/>
              <dgm:constr type="h" for="ch" forName="Child4" refType="h" fact="0.6526"/>
              <dgm:constr type="l" for="ch" forName="Child3" refType="w" fact="0.5726"/>
              <dgm:constr type="t" for="ch" forName="Child3" refType="h" fact="0.2168"/>
              <dgm:constr type="w" for="ch" forName="Child3" refType="w" fact="0.125"/>
              <dgm:constr type="h" for="ch" forName="Child3" refType="h" fact="0.6091"/>
              <dgm:constr type="l" for="ch" forName="Child2" refType="w" fact="0.7147"/>
              <dgm:constr type="t" for="ch" forName="Child2" refType="h" fact="0.2168"/>
              <dgm:constr type="w" for="ch" forName="Child2" refType="w" fact="0.125"/>
              <dgm:constr type="h" for="ch" forName="Child2" refType="h" fact="0.5656"/>
              <dgm:constr type="l" for="ch" forName="Child1" refType="w" fact="0.8568"/>
              <dgm:constr type="t" for="ch" forName="Child1" refType="h" fact="0.2168"/>
              <dgm:constr type="w" for="ch" forName="Child1" refType="w" fact="0.125"/>
              <dgm:constr type="h" for="ch" forName="Child1" refType="h" fact="0.5221"/>
              <dgm:constr type="l" for="ch" forName="ChildAccent1" refType="w" fact="0.8568"/>
              <dgm:constr type="t" for="ch" forName="ChildAccent1" refType="h" fact="0.2168"/>
              <dgm:constr type="w" for="ch" forName="ChildAccent1" refType="w" fact="0.1432"/>
              <dgm:constr type="h" for="ch" forName="ChildAccent1" refType="h" fact="0.5221"/>
              <dgm:constr type="l" for="ch" forName="Parent1" refType="w" fact="0.8568"/>
              <dgm:constr type="t" for="ch" forName="Parent1" refType="h" fact="0.1298"/>
              <dgm:constr type="w" for="ch" forName="Parent1" refType="w" fact="0.1432"/>
              <dgm:constr type="h" for="ch" forName="Parent1" refType="h" fact="0.087"/>
              <dgm:constr type="l" for="ch" forName="ChildAccent2" refType="w" fact="0.7147"/>
              <dgm:constr type="t" for="ch" forName="ChildAccent2" refType="h" fact="0.2168"/>
              <dgm:constr type="w" for="ch" forName="ChildAccent2" refType="w" fact="0.1432"/>
              <dgm:constr type="h" for="ch" forName="ChildAccent2" refType="h" fact="0.5656"/>
              <dgm:constr type="l" for="ch" forName="Parent2" refType="w" fact="0.7147"/>
              <dgm:constr type="t" for="ch" forName="Parent2" refType="h" fact="0.108"/>
              <dgm:constr type="w" for="ch" forName="Parent2" refType="w" fact="0.1425"/>
              <dgm:constr type="h" for="ch" forName="Parent2" refType="h" fact="0.1088"/>
              <dgm:constr type="l" for="ch" forName="ChildAccent3" refType="w" fact="0.5726"/>
              <dgm:constr type="t" for="ch" forName="ChildAccent3" refType="h" fact="0.2168"/>
              <dgm:constr type="w" for="ch" forName="ChildAccent3" refType="w" fact="0.1432"/>
              <dgm:constr type="h" for="ch" forName="ChildAccent3" refType="h" fact="0.6091"/>
              <dgm:constr type="l" for="ch" forName="Parent3" refType="w" fact="0.5726"/>
              <dgm:constr type="t" for="ch" forName="Parent3" refType="h" fact="0.087"/>
              <dgm:constr type="w" for="ch" forName="Parent3" refType="w" fact="0.14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2865"/>
              <dgm:constr type="t" for="ch" forName="ChildAccent5" refType="h" fact="0.2168"/>
              <dgm:constr type="w" for="ch" forName="ChildAccent5" refType="w" fact="0.1432"/>
              <dgm:constr type="h" for="ch" forName="ChildAccent5" refType="h" fact="0.6962"/>
              <dgm:constr type="l" for="ch" forName="Parent5" refType="w" fact="0.2865"/>
              <dgm:constr type="t" for="ch" forName="Parent5" refType="h" fact="0.0428"/>
              <dgm:constr type="w" for="ch" forName="Parent5" refType="w" fact="0.1432"/>
              <dgm:constr type="h" for="ch" forName="Parent5" refType="h" fact="0.174"/>
              <dgm:constr type="l" for="ch" forName="ChildAccent6" refType="w" fact="0.1432"/>
              <dgm:constr type="t" for="ch" forName="ChildAccent6" refType="h" fact="0.2168"/>
              <dgm:constr type="w" for="ch" forName="ChildAccent6" refType="w" fact="0.1432"/>
              <dgm:constr type="h" for="ch" forName="ChildAccent6" refType="h" fact="0.7397"/>
              <dgm:constr type="l" for="ch" forName="Parent6" refType="w" fact="0.1432"/>
              <dgm:constr type="t" for="ch" forName="Parent6" refType="h" fact="0.0217"/>
              <dgm:constr type="w" for="ch" forName="Parent6" refType="w" fact="0.1432"/>
              <dgm:constr type="h" for="ch" forName="Parent6" refType="h" fact="0.1958"/>
              <dgm:constr type="l" for="ch" forName="ChildAccent7" refType="w" fact="0"/>
              <dgm:constr type="t" for="ch" forName="ChildAccent7" refType="h" fact="0.2168"/>
              <dgm:constr type="w" for="ch" forName="ChildAccent7" refType="w" fact="0.1432"/>
              <dgm:constr type="h" for="ch" forName="ChildAccent7" refType="h" fact="0.7832"/>
              <dgm:constr type="l" for="ch" forName="Parent7" refType="w" fact="0"/>
              <dgm:constr type="t" for="ch" forName="Parent7" refType="h" fact="0"/>
              <dgm:constr type="w" for="ch" forName="Parent7" refType="w" fact="0.1432"/>
              <dgm:constr type="h" for="ch" forName="Parent7" refType="h" fact="0.2175"/>
            </dgm:constrLst>
          </dgm:else>
        </dgm:choose>
      </dgm:else>
    </dgm:choose>
    <dgm:forEach name="wrapper" axis="self" ptType="parTrans">
      <dgm:forEach name="accentRepeat" axis="self">
        <dgm:layoutNode name="ChildAccent" styleLbl="alignImgPlace1">
          <dgm:alg type="sp"/>
          <dgm:choose name="Name20">
            <dgm:if name="Name21" axis="followSib" ptType="node" func="cnt" op="equ" val="0">
              <dgm:shape xmlns:r="http://schemas.openxmlformats.org/officeDocument/2006/relationships" type="wedgeRectCallout" r:blip="">
                <dgm:adjLst>
                  <dgm:adj idx="1" val="0"/>
                  <dgm:adj idx="2" val="0"/>
                </dgm:adjLst>
              </dgm:shape>
            </dgm:if>
            <dgm:else name="Name22">
              <dgm:choose name="Name23">
                <dgm:if name="Name24" axis="precedSib" ptType="node" func="cnt" op="equ" val="6">
                  <dgm:shape xmlns:r="http://schemas.openxmlformats.org/officeDocument/2006/relationships" type="wedgeRectCallout" r:blip="">
                    <dgm:adjLst>
                      <dgm:adj idx="1" val="0"/>
                      <dgm:adj idx="2" val="0"/>
                    </dgm:adjLst>
                  </dgm:shape>
                </dgm:if>
                <dgm:else name="Name25">
                  <dgm:choose name="Name26">
                    <dgm:if name="Name27" func="var" arg="dir" op="equ" val="norm">
                      <dgm:shape xmlns:r="http://schemas.openxmlformats.org/officeDocument/2006/relationships" type="wedgeRectCallout" r:blip="">
                        <dgm:adjLst>
                          <dgm:adj idx="1" val="0.625"/>
                          <dgm:adj idx="2" val="0.2083"/>
                        </dgm:adjLst>
                      </dgm:shape>
                    </dgm:if>
                    <dgm:else name="Name28">
                      <dgm:shape xmlns:r="http://schemas.openxmlformats.org/officeDocument/2006/relationships" type="wedgeRectCallout" r:blip="">
                        <dgm:adjLst>
                          <dgm:adj idx="1" val="-0.625"/>
                          <dgm:adj idx="2" val="0.2083"/>
                        </dgm:adjLst>
                      </dgm:shape>
                    </dgm:else>
                  </dgm:choose>
                </dgm:else>
              </dgm:choose>
            </dgm:else>
          </dgm:choose>
          <dgm:presOf axis="des" ptType="node"/>
        </dgm:layoutNode>
      </dgm:forEach>
    </dgm:forEach>
    <dgm:forEach name="Name29" axis="ch" ptType="node" st="7" cnt="1">
      <dgm:layoutNode name="ChildAccent7">
        <dgm:alg type="sp"/>
        <dgm:shape xmlns:r="http://schemas.openxmlformats.org/officeDocument/2006/relationships" r:blip="">
          <dgm:adjLst/>
        </dgm:shape>
        <dgm:presOf/>
        <dgm:constrLst/>
        <dgm:forEach name="Name30" ref="accentRepeat"/>
      </dgm:layoutNode>
      <dgm:layoutNode name="Child7" styleLbl="revTx">
        <dgm:varLst>
          <dgm:chMax val="0"/>
          <dgm:chPref val="0"/>
          <dgm:bulletEnabled val="1"/>
        </dgm:varLst>
        <dgm:choose name="Name31">
          <dgm:if name="Name32" func="var" arg="dir" op="equ" val="norm">
            <dgm:alg type="tx">
              <dgm:param type="parTxLTRAlign" val="r"/>
              <dgm:param type="shpTxLTRAlignCh" val="r"/>
              <dgm:param type="txAnchorVert" val="t"/>
            </dgm:alg>
          </dgm:if>
          <dgm:else name="Name3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7"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4" axis="ch" ptType="node" st="6" cnt="1">
      <dgm:layoutNode name="ChildAccent6">
        <dgm:alg type="sp"/>
        <dgm:shape xmlns:r="http://schemas.openxmlformats.org/officeDocument/2006/relationships" r:blip="">
          <dgm:adjLst/>
        </dgm:shape>
        <dgm:presOf/>
        <dgm:constrLst/>
        <dgm:forEach name="Name35" ref="accentRepeat"/>
      </dgm:layoutNode>
      <dgm:layoutNode name="Child6" styleLbl="revTx">
        <dgm:varLst>
          <dgm:chMax val="0"/>
          <dgm:chPref val="0"/>
          <dgm:bulletEnabled val="1"/>
        </dgm:varLst>
        <dgm:choose name="Name36">
          <dgm:if name="Name37" func="var" arg="dir" op="equ" val="norm">
            <dgm:alg type="tx">
              <dgm:param type="parTxLTRAlign" val="r"/>
              <dgm:param type="shpTxLTRAlignCh" val="r"/>
              <dgm:param type="txAnchorVert" val="t"/>
            </dgm:alg>
          </dgm:if>
          <dgm:else name="Name3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6"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9" axis="ch" ptType="node" st="5" cnt="1">
      <dgm:layoutNode name="ChildAccent5">
        <dgm:alg type="sp"/>
        <dgm:shape xmlns:r="http://schemas.openxmlformats.org/officeDocument/2006/relationships" r:blip="">
          <dgm:adjLst/>
        </dgm:shape>
        <dgm:presOf/>
        <dgm:constrLst/>
        <dgm:forEach name="Name40" ref="accentRepeat"/>
      </dgm:layoutNode>
      <dgm:layoutNode name="Child5" styleLbl="revTx">
        <dgm:varLst>
          <dgm:chMax val="0"/>
          <dgm:chPref val="0"/>
          <dgm:bulletEnabled val="1"/>
        </dgm:varLst>
        <dgm:choose name="Name41">
          <dgm:if name="Name42" func="var" arg="dir" op="equ" val="norm">
            <dgm:alg type="tx">
              <dgm:param type="parTxLTRAlign" val="r"/>
              <dgm:param type="shpTxLTRAlignCh" val="r"/>
              <dgm:param type="txAnchorVert" val="t"/>
            </dgm:alg>
          </dgm:if>
          <dgm:else name="Name4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5"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4" axis="ch" ptType="node" st="4" cnt="1">
      <dgm:layoutNode name="ChildAccent4">
        <dgm:alg type="sp"/>
        <dgm:shape xmlns:r="http://schemas.openxmlformats.org/officeDocument/2006/relationships" r:blip="">
          <dgm:adjLst/>
        </dgm:shape>
        <dgm:presOf/>
        <dgm:constrLst/>
        <dgm:forEach name="Name45" ref="accentRepeat"/>
      </dgm:layoutNode>
      <dgm:layoutNode name="Child4" styleLbl="revTx">
        <dgm:varLst>
          <dgm:chMax val="0"/>
          <dgm:chPref val="0"/>
          <dgm:bulletEnabled val="1"/>
        </dgm:varLst>
        <dgm:choose name="Name46">
          <dgm:if name="Name47" func="var" arg="dir" op="equ" val="norm">
            <dgm:alg type="tx">
              <dgm:param type="parTxLTRAlign" val="r"/>
              <dgm:param type="shpTxLTRAlignCh" val="r"/>
              <dgm:param type="txAnchorVert" val="t"/>
            </dgm:alg>
          </dgm:if>
          <dgm:else name="Name4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4"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9" axis="ch" ptType="node" st="3" cnt="1">
      <dgm:layoutNode name="ChildAccent3">
        <dgm:alg type="sp"/>
        <dgm:shape xmlns:r="http://schemas.openxmlformats.org/officeDocument/2006/relationships" r:blip="">
          <dgm:adjLst/>
        </dgm:shape>
        <dgm:presOf/>
        <dgm:constrLst/>
        <dgm:forEach name="Name50" ref="accentRepeat"/>
      </dgm:layoutNode>
      <dgm:layoutNode name="Child3" styleLbl="revTx">
        <dgm:varLst>
          <dgm:chMax val="0"/>
          <dgm:chPref val="0"/>
          <dgm:bulletEnabled val="1"/>
        </dgm:varLst>
        <dgm:choose name="Name51">
          <dgm:if name="Name52" func="var" arg="dir" op="equ" val="norm">
            <dgm:alg type="tx">
              <dgm:param type="parTxLTRAlign" val="r"/>
              <dgm:param type="shpTxLTRAlignCh" val="r"/>
              <dgm:param type="txAnchorVert" val="t"/>
            </dgm:alg>
          </dgm:if>
          <dgm:else name="Name5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3"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4" axis="ch" ptType="node" st="2" cnt="1">
      <dgm:layoutNode name="ChildAccent2">
        <dgm:alg type="sp"/>
        <dgm:shape xmlns:r="http://schemas.openxmlformats.org/officeDocument/2006/relationships" r:blip="">
          <dgm:adjLst/>
        </dgm:shape>
        <dgm:presOf/>
        <dgm:constrLst/>
        <dgm:forEach name="Name55" ref="accentRepeat"/>
      </dgm:layoutNode>
      <dgm:layoutNode name="Child2" styleLbl="revTx">
        <dgm:varLst>
          <dgm:chMax val="0"/>
          <dgm:chPref val="0"/>
          <dgm:bulletEnabled val="1"/>
        </dgm:varLst>
        <dgm:choose name="Name56">
          <dgm:if name="Name57" func="var" arg="dir" op="equ" val="norm">
            <dgm:alg type="tx">
              <dgm:param type="parTxLTRAlign" val="r"/>
              <dgm:param type="shpTxLTRAlignCh" val="r"/>
              <dgm:param type="txAnchorVert" val="t"/>
            </dgm:alg>
          </dgm:if>
          <dgm:else name="Name5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2"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9" axis="ch" ptType="node" cnt="1">
      <dgm:layoutNode name="ChildAccent1">
        <dgm:alg type="sp"/>
        <dgm:shape xmlns:r="http://schemas.openxmlformats.org/officeDocument/2006/relationships" r:blip="">
          <dgm:adjLst/>
        </dgm:shape>
        <dgm:presOf/>
        <dgm:constrLst/>
        <dgm:forEach name="Name60" ref="accentRepeat"/>
      </dgm:layoutNode>
      <dgm:layoutNode name="Child1" styleLbl="revTx">
        <dgm:varLst>
          <dgm:chMax val="0"/>
          <dgm:chPref val="0"/>
          <dgm:bulletEnabled val="1"/>
        </dgm:varLst>
        <dgm:choose name="Name61">
          <dgm:if name="Name62" func="var" arg="dir" op="equ" val="norm">
            <dgm:alg type="tx">
              <dgm:param type="parTxLTRAlign" val="r"/>
              <dgm:param type="shpTxLTRAlignCh" val="r"/>
              <dgm:param type="txAnchorVert" val="t"/>
            </dgm:alg>
          </dgm:if>
          <dgm:else name="Name6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1"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53542-6DB0-433F-A254-AEF992256B1C}" type="datetimeFigureOut">
              <a:rPr lang="en-GB" smtClean="0"/>
              <a:t>09/06/2023</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8BA1C7-F8EB-407D-B268-5D2A8AEBBEE5}" type="slidenum">
              <a:rPr lang="en-GB" smtClean="0"/>
              <a:t>‹#›</a:t>
            </a:fld>
            <a:endParaRPr lang="en-GB"/>
          </a:p>
        </p:txBody>
      </p:sp>
    </p:spTree>
    <p:extLst>
      <p:ext uri="{BB962C8B-B14F-4D97-AF65-F5344CB8AC3E}">
        <p14:creationId xmlns:p14="http://schemas.microsoft.com/office/powerpoint/2010/main" val="182014985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tif>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20EB2-56AE-4D49-92A2-200E9A3683D8}" type="datetimeFigureOut">
              <a:rPr lang="en-US" smtClean="0"/>
              <a:t>6/9/2023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D74495-12D2-6A47-A762-3590D56449EA}" type="slidenum">
              <a:rPr lang="en-US" smtClean="0"/>
              <a:t>‹#›</a:t>
            </a:fld>
            <a:endParaRPr lang="en-US"/>
          </a:p>
        </p:txBody>
      </p:sp>
    </p:spTree>
    <p:extLst>
      <p:ext uri="{BB962C8B-B14F-4D97-AF65-F5344CB8AC3E}">
        <p14:creationId xmlns:p14="http://schemas.microsoft.com/office/powerpoint/2010/main" val="3712722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a:t>
            </a:fld>
            <a:endParaRPr lang="en-US"/>
          </a:p>
        </p:txBody>
      </p:sp>
    </p:spTree>
    <p:extLst>
      <p:ext uri="{BB962C8B-B14F-4D97-AF65-F5344CB8AC3E}">
        <p14:creationId xmlns:p14="http://schemas.microsoft.com/office/powerpoint/2010/main" val="2113408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Similarly, some people deliberately take on a negative or pejorative term or use it for themselves. They do this as a community ingroup marker or as a deliberate attempt to make people face the discomfort they feel about the group. </a:t>
            </a:r>
          </a:p>
        </p:txBody>
      </p:sp>
      <p:sp>
        <p:nvSpPr>
          <p:cNvPr id="4" name="Slide Number Placeholder 3"/>
          <p:cNvSpPr>
            <a:spLocks noGrp="1"/>
          </p:cNvSpPr>
          <p:nvPr>
            <p:ph type="sldNum" sz="quarter" idx="5"/>
          </p:nvPr>
        </p:nvSpPr>
        <p:spPr/>
        <p:txBody>
          <a:bodyPr/>
          <a:lstStyle/>
          <a:p>
            <a:fld id="{95D74495-12D2-6A47-A762-3590D56449EA}" type="slidenum">
              <a:rPr lang="en-US" smtClean="0"/>
              <a:t>14</a:t>
            </a:fld>
            <a:endParaRPr lang="en-US"/>
          </a:p>
        </p:txBody>
      </p:sp>
    </p:spTree>
    <p:extLst>
      <p:ext uri="{BB962C8B-B14F-4D97-AF65-F5344CB8AC3E}">
        <p14:creationId xmlns:p14="http://schemas.microsoft.com/office/powerpoint/2010/main" val="1838434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now we come to person-first language which uses the very well-meaning euphemistic structure to highlight personhood before diagnosis. It intends to avoid dehumanising the person by describing what they have rather than what they are. </a:t>
            </a:r>
          </a:p>
          <a:p>
            <a:endParaRPr lang="en-GB" dirty="0"/>
          </a:p>
          <a:p>
            <a:r>
              <a:rPr lang="en-GB" dirty="0"/>
              <a:t>Unfortunately, by using the same structure as other well-known euphemisms, person-first identity may unintentionally be emphasizing how the diagnosis is seen as unfortunate, undesirable or uncomfortable. </a:t>
            </a:r>
          </a:p>
        </p:txBody>
      </p:sp>
      <p:sp>
        <p:nvSpPr>
          <p:cNvPr id="4" name="Slide Number Placeholder 3"/>
          <p:cNvSpPr>
            <a:spLocks noGrp="1"/>
          </p:cNvSpPr>
          <p:nvPr>
            <p:ph type="sldNum" sz="quarter" idx="5"/>
          </p:nvPr>
        </p:nvSpPr>
        <p:spPr/>
        <p:txBody>
          <a:bodyPr/>
          <a:lstStyle/>
          <a:p>
            <a:fld id="{95D74495-12D2-6A47-A762-3590D56449EA}" type="slidenum">
              <a:rPr lang="en-US" smtClean="0"/>
              <a:t>15</a:t>
            </a:fld>
            <a:endParaRPr lang="en-US"/>
          </a:p>
        </p:txBody>
      </p:sp>
    </p:spTree>
    <p:extLst>
      <p:ext uri="{BB962C8B-B14F-4D97-AF65-F5344CB8AC3E}">
        <p14:creationId xmlns:p14="http://schemas.microsoft.com/office/powerpoint/2010/main" val="13581841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contrast, identity-first language embraces the terms by putting them in the normal English-language position for adjectives, just as they would for positive or neutral adjectives like clever or healthy. Indeed, some of the people thus described do see these terms as positive, at least in the sense of being an integral part of their identity or a unifying feature of their community. This approach also doesn’t suggest that people are really all the same apart from incidental things that they just happen to be carrying around. </a:t>
            </a:r>
          </a:p>
          <a:p>
            <a:r>
              <a:rPr lang="en-GB" dirty="0"/>
              <a:t>Further, identity-first language is associated with the social model of disability that suggests people are disabled, but by society rather than by their bodies or their behaviour. The social model of disability includes the idea that confronting disability as a result of society head on may cause discomfort but is the best way to make positive change. For this reason, I personally use identity-first language to describe myself. </a:t>
            </a:r>
          </a:p>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16</a:t>
            </a:fld>
            <a:endParaRPr lang="en-US"/>
          </a:p>
        </p:txBody>
      </p:sp>
    </p:spTree>
    <p:extLst>
      <p:ext uri="{BB962C8B-B14F-4D97-AF65-F5344CB8AC3E}">
        <p14:creationId xmlns:p14="http://schemas.microsoft.com/office/powerpoint/2010/main" val="6645935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half way through my presentation, I get to my point. In our research we set out to examine person-first and identity-first language in 20 years of ESHG abstracts. </a:t>
            </a:r>
          </a:p>
          <a:p>
            <a:r>
              <a:rPr lang="en-GB" dirty="0"/>
              <a:t>We used natural language processing methods to look at word frequency, change over time and potential influencing factors. </a:t>
            </a:r>
          </a:p>
          <a:p>
            <a:r>
              <a:rPr lang="en-GB" dirty="0"/>
              <a:t>We did this pilot study with a focus on autism because this is a term for which the best language is contested. We could, of course, run the same exploration on other terms of interest. </a:t>
            </a:r>
            <a:endParaRPr lang="en-RO" dirty="0"/>
          </a:p>
        </p:txBody>
      </p:sp>
      <p:sp>
        <p:nvSpPr>
          <p:cNvPr id="4" name="Slide Number Placeholder 3"/>
          <p:cNvSpPr>
            <a:spLocks noGrp="1"/>
          </p:cNvSpPr>
          <p:nvPr>
            <p:ph type="sldNum" sz="quarter" idx="5"/>
          </p:nvPr>
        </p:nvSpPr>
        <p:spPr/>
        <p:txBody>
          <a:bodyPr/>
          <a:lstStyle/>
          <a:p>
            <a:fld id="{3F7C0601-5AB7-0544-9006-C7D1979F2B60}" type="slidenum">
              <a:rPr lang="en-RO" smtClean="0"/>
              <a:t>17</a:t>
            </a:fld>
            <a:endParaRPr lang="en-RO"/>
          </a:p>
        </p:txBody>
      </p:sp>
    </p:spTree>
    <p:extLst>
      <p:ext uri="{BB962C8B-B14F-4D97-AF65-F5344CB8AC3E}">
        <p14:creationId xmlns:p14="http://schemas.microsoft.com/office/powerpoint/2010/main" val="35948679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First off, we had over 36 thousand abstracts in total, almost a thousand of which contained one or more of the keywords of interest. </a:t>
            </a:r>
          </a:p>
          <a:p>
            <a:r>
              <a:rPr lang="en-GB" dirty="0"/>
              <a:t>We faced a lot of challenges in the processing, so were not able to capture absolutely every abstract but we got pretty close. The discrepancies arise from…</a:t>
            </a:r>
          </a:p>
        </p:txBody>
      </p:sp>
      <p:sp>
        <p:nvSpPr>
          <p:cNvPr id="4" name="Slide Number Placeholder 3"/>
          <p:cNvSpPr>
            <a:spLocks noGrp="1"/>
          </p:cNvSpPr>
          <p:nvPr>
            <p:ph type="sldNum" sz="quarter" idx="5"/>
          </p:nvPr>
        </p:nvSpPr>
        <p:spPr/>
        <p:txBody>
          <a:bodyPr/>
          <a:lstStyle/>
          <a:p>
            <a:fld id="{95D74495-12D2-6A47-A762-3590D56449EA}" type="slidenum">
              <a:rPr lang="en-US" smtClean="0"/>
              <a:t>18</a:t>
            </a:fld>
            <a:endParaRPr lang="en-US"/>
          </a:p>
        </p:txBody>
      </p:sp>
    </p:spTree>
    <p:extLst>
      <p:ext uri="{BB962C8B-B14F-4D97-AF65-F5344CB8AC3E}">
        <p14:creationId xmlns:p14="http://schemas.microsoft.com/office/powerpoint/2010/main" val="17166049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rtl="0" fontAlgn="base">
              <a:buNone/>
            </a:pPr>
            <a:endParaRPr lang="en-GB" sz="1200" dirty="0">
              <a:solidFill>
                <a:srgbClr val="000000"/>
              </a:solidFill>
              <a:latin typeface="Calibri" panose="020F0502020204030204" pitchFamily="34" charset="0"/>
              <a:cs typeface="Calibri"/>
            </a:endParaRPr>
          </a:p>
          <a:p>
            <a:pPr marL="0" indent="0" algn="l" rtl="0" fontAlgn="base">
              <a:buNone/>
            </a:pPr>
            <a:endParaRPr lang="en-GB" sz="1200" dirty="0">
              <a:solidFill>
                <a:srgbClr val="000000"/>
              </a:solidFill>
              <a:latin typeface="Calibri" panose="020F0502020204030204" pitchFamily="34" charset="0"/>
            </a:endParaRPr>
          </a:p>
          <a:p>
            <a:pPr marL="0" indent="0" algn="l" rtl="0" fontAlgn="base">
              <a:buNone/>
            </a:pPr>
            <a:r>
              <a:rPr lang="en-GB" sz="1200" b="0" i="0" dirty="0">
                <a:solidFill>
                  <a:srgbClr val="000000"/>
                </a:solidFill>
                <a:effectLst/>
                <a:latin typeface="Calibri" panose="020F0502020204030204" pitchFamily="34" charset="0"/>
              </a:rPr>
              <a:t>The process of converting original conference abstract .pdf files, which have a lot of irrelevancies like adverts or cover pages, into text and then into .csv.  Each year was different, with titles, authors, affiliations, texts, session codes and such happening in slightly different ways that complicate the process of splitting the files into columns in a .csv. </a:t>
            </a:r>
          </a:p>
          <a:p>
            <a:pPr marL="0" indent="0" algn="l" rtl="0" fontAlgn="base">
              <a:buNone/>
            </a:pPr>
            <a:r>
              <a:rPr lang="en-GB" sz="1200" b="0" i="0" dirty="0">
                <a:solidFill>
                  <a:srgbClr val="000000"/>
                </a:solidFill>
                <a:effectLst/>
                <a:latin typeface="Calibri" panose="020F0502020204030204" pitchFamily="34" charset="0"/>
              </a:rPr>
              <a:t>Finally, the actual natural language processes, of which I did two approaches –bag of words and pattern extraction. </a:t>
            </a:r>
          </a:p>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19</a:t>
            </a:fld>
            <a:endParaRPr lang="en-US"/>
          </a:p>
        </p:txBody>
      </p:sp>
    </p:spTree>
    <p:extLst>
      <p:ext uri="{BB962C8B-B14F-4D97-AF65-F5344CB8AC3E}">
        <p14:creationId xmlns:p14="http://schemas.microsoft.com/office/powerpoint/2010/main" val="2171406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bag of words approach has three steps - </a:t>
            </a:r>
          </a:p>
        </p:txBody>
      </p:sp>
      <p:sp>
        <p:nvSpPr>
          <p:cNvPr id="4" name="Slide Number Placeholder 3"/>
          <p:cNvSpPr>
            <a:spLocks noGrp="1"/>
          </p:cNvSpPr>
          <p:nvPr>
            <p:ph type="sldNum" sz="quarter" idx="5"/>
          </p:nvPr>
        </p:nvSpPr>
        <p:spPr/>
        <p:txBody>
          <a:bodyPr/>
          <a:lstStyle/>
          <a:p>
            <a:fld id="{95D74495-12D2-6A47-A762-3590D56449EA}" type="slidenum">
              <a:rPr lang="en-US" smtClean="0"/>
              <a:t>21</a:t>
            </a:fld>
            <a:endParaRPr lang="en-US"/>
          </a:p>
        </p:txBody>
      </p:sp>
    </p:spTree>
    <p:extLst>
      <p:ext uri="{BB962C8B-B14F-4D97-AF65-F5344CB8AC3E}">
        <p14:creationId xmlns:p14="http://schemas.microsoft.com/office/powerpoint/2010/main" val="36916186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Stemming helps if you are going to count words because it counts all the different versions of the “same” word together instead of counting “go” separately from “went”, etc. </a:t>
            </a:r>
          </a:p>
        </p:txBody>
      </p:sp>
      <p:sp>
        <p:nvSpPr>
          <p:cNvPr id="4" name="Slide Number Placeholder 3"/>
          <p:cNvSpPr>
            <a:spLocks noGrp="1"/>
          </p:cNvSpPr>
          <p:nvPr>
            <p:ph type="sldNum" sz="quarter" idx="5"/>
          </p:nvPr>
        </p:nvSpPr>
        <p:spPr/>
        <p:txBody>
          <a:bodyPr/>
          <a:lstStyle/>
          <a:p>
            <a:fld id="{95D74495-12D2-6A47-A762-3590D56449EA}" type="slidenum">
              <a:rPr lang="en-US" smtClean="0"/>
              <a:t>22</a:t>
            </a:fld>
            <a:endParaRPr lang="en-US"/>
          </a:p>
        </p:txBody>
      </p:sp>
    </p:spTree>
    <p:extLst>
      <p:ext uri="{BB962C8B-B14F-4D97-AF65-F5344CB8AC3E}">
        <p14:creationId xmlns:p14="http://schemas.microsoft.com/office/powerpoint/2010/main" val="17615538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are the stemmed forms of the words, so  ‘</a:t>
            </a:r>
            <a:r>
              <a:rPr lang="en-GB" dirty="0" err="1"/>
              <a:t>mutat</a:t>
            </a:r>
            <a:r>
              <a:rPr lang="en-GB" dirty="0"/>
              <a:t>’ for example, would encompass mutation, mutated, mutates, and so on. </a:t>
            </a:r>
          </a:p>
          <a:p>
            <a:r>
              <a:rPr lang="en-GB" dirty="0"/>
              <a:t>The top two rows are the most common words when looking at all the abstracts which contrasts with the most common words that occur in only those abstracts that contain one or more of the keywords. They are both very similar lists, apart from the inclusion of the word autism, which is not really surprising. </a:t>
            </a:r>
          </a:p>
        </p:txBody>
      </p:sp>
      <p:sp>
        <p:nvSpPr>
          <p:cNvPr id="4" name="Slide Number Placeholder 3"/>
          <p:cNvSpPr>
            <a:spLocks noGrp="1"/>
          </p:cNvSpPr>
          <p:nvPr>
            <p:ph type="sldNum" sz="quarter" idx="5"/>
          </p:nvPr>
        </p:nvSpPr>
        <p:spPr/>
        <p:txBody>
          <a:bodyPr/>
          <a:lstStyle/>
          <a:p>
            <a:fld id="{95D74495-12D2-6A47-A762-3590D56449EA}" type="slidenum">
              <a:rPr lang="en-US" smtClean="0"/>
              <a:t>23</a:t>
            </a:fld>
            <a:endParaRPr lang="en-US"/>
          </a:p>
        </p:txBody>
      </p:sp>
    </p:spTree>
    <p:extLst>
      <p:ext uri="{BB962C8B-B14F-4D97-AF65-F5344CB8AC3E}">
        <p14:creationId xmlns:p14="http://schemas.microsoft.com/office/powerpoint/2010/main" val="5982211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Here, we see the word frequency for a select set of words over time. Anecdotally, it seems like ‘</a:t>
            </a:r>
            <a:r>
              <a:rPr lang="en-GB" dirty="0" err="1"/>
              <a:t>diseas</a:t>
            </a:r>
            <a:r>
              <a:rPr lang="en-GB" dirty="0"/>
              <a:t>’ should be losing popularity. We know that it is a scary, negative word and many people are trying to use one of these other words instead, but at least in the documents </a:t>
            </a:r>
            <a:r>
              <a:rPr lang="en-GB"/>
              <a:t>we looked at, </a:t>
            </a:r>
            <a:r>
              <a:rPr lang="en-GB" dirty="0"/>
              <a:t>there is no real discernible change. </a:t>
            </a:r>
          </a:p>
        </p:txBody>
      </p:sp>
      <p:sp>
        <p:nvSpPr>
          <p:cNvPr id="4" name="Slide Number Placeholder 3"/>
          <p:cNvSpPr>
            <a:spLocks noGrp="1"/>
          </p:cNvSpPr>
          <p:nvPr>
            <p:ph type="sldNum" sz="quarter" idx="5"/>
          </p:nvPr>
        </p:nvSpPr>
        <p:spPr/>
        <p:txBody>
          <a:bodyPr/>
          <a:lstStyle/>
          <a:p>
            <a:fld id="{95D74495-12D2-6A47-A762-3590D56449EA}" type="slidenum">
              <a:rPr lang="en-US" smtClean="0"/>
              <a:t>24</a:t>
            </a:fld>
            <a:endParaRPr lang="en-US"/>
          </a:p>
        </p:txBody>
      </p:sp>
    </p:spTree>
    <p:extLst>
      <p:ext uri="{BB962C8B-B14F-4D97-AF65-F5344CB8AC3E}">
        <p14:creationId xmlns:p14="http://schemas.microsoft.com/office/powerpoint/2010/main" val="1135992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won’t go through all of these, but I just want to illustrate that for lots of people, language matters a lot and there are clear preferences about terminology. </a:t>
            </a:r>
            <a:endParaRPr lang="en-RO" dirty="0"/>
          </a:p>
          <a:p>
            <a:endParaRPr lang="en-RO" dirty="0"/>
          </a:p>
        </p:txBody>
      </p:sp>
      <p:sp>
        <p:nvSpPr>
          <p:cNvPr id="4" name="Slide Number Placeholder 3"/>
          <p:cNvSpPr>
            <a:spLocks noGrp="1"/>
          </p:cNvSpPr>
          <p:nvPr>
            <p:ph type="sldNum" sz="quarter" idx="5"/>
          </p:nvPr>
        </p:nvSpPr>
        <p:spPr/>
        <p:txBody>
          <a:bodyPr/>
          <a:lstStyle/>
          <a:p>
            <a:fld id="{25FC05A5-66D8-D946-8EF7-5E46F4E3CF86}" type="slidenum">
              <a:rPr lang="en-RO" smtClean="0"/>
              <a:t>2</a:t>
            </a:fld>
            <a:endParaRPr lang="en-RO"/>
          </a:p>
        </p:txBody>
      </p:sp>
    </p:spTree>
    <p:extLst>
      <p:ext uri="{BB962C8B-B14F-4D97-AF65-F5344CB8AC3E}">
        <p14:creationId xmlns:p14="http://schemas.microsoft.com/office/powerpoint/2010/main" val="2156395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the other hand, we do see that ASD is gaining popularity, alongside autism, while autistic seems to be losing ground. This suggests that perhaps person-first language is gaining over identity-first language in the context of autism. </a:t>
            </a:r>
          </a:p>
        </p:txBody>
      </p:sp>
      <p:sp>
        <p:nvSpPr>
          <p:cNvPr id="4" name="Slide Number Placeholder 3"/>
          <p:cNvSpPr>
            <a:spLocks noGrp="1"/>
          </p:cNvSpPr>
          <p:nvPr>
            <p:ph type="sldNum" sz="quarter" idx="5"/>
          </p:nvPr>
        </p:nvSpPr>
        <p:spPr/>
        <p:txBody>
          <a:bodyPr/>
          <a:lstStyle/>
          <a:p>
            <a:fld id="{95D74495-12D2-6A47-A762-3590D56449EA}" type="slidenum">
              <a:rPr lang="en-US" smtClean="0"/>
              <a:t>25</a:t>
            </a:fld>
            <a:endParaRPr lang="en-US"/>
          </a:p>
        </p:txBody>
      </p:sp>
    </p:spTree>
    <p:extLst>
      <p:ext uri="{BB962C8B-B14F-4D97-AF65-F5344CB8AC3E}">
        <p14:creationId xmlns:p14="http://schemas.microsoft.com/office/powerpoint/2010/main" val="32177586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0" lang="en-US" altLang="en-US" sz="1200" b="0" i="0" u="none" strike="noStrike" cap="none" normalizeH="0" baseline="0" dirty="0">
                <a:ln>
                  <a:noFill/>
                </a:ln>
                <a:solidFill>
                  <a:srgbClr val="000000"/>
                </a:solidFill>
                <a:effectLst/>
                <a:latin typeface="Courier New" panose="02070309020205020404" pitchFamily="49" charset="0"/>
              </a:rPr>
              <a:t>The second NLP approach I used is to extract relevant patterns. In this case, I </a:t>
            </a:r>
            <a:r>
              <a:rPr kumimoji="0" lang="en-US" altLang="en-US" sz="1200" b="0" i="0" u="none" strike="noStrike" cap="none" normalizeH="0" baseline="0" dirty="0" err="1">
                <a:ln>
                  <a:noFill/>
                </a:ln>
                <a:solidFill>
                  <a:srgbClr val="000000"/>
                </a:solidFill>
                <a:effectLst/>
                <a:latin typeface="Courier New" panose="02070309020205020404" pitchFamily="49" charset="0"/>
              </a:rPr>
              <a:t>tokenise</a:t>
            </a:r>
            <a:r>
              <a:rPr kumimoji="0" lang="en-US" altLang="en-US" sz="1200" b="0" i="0" u="none" strike="noStrike" cap="none" normalizeH="0" baseline="0" dirty="0">
                <a:ln>
                  <a:noFill/>
                </a:ln>
                <a:solidFill>
                  <a:srgbClr val="000000"/>
                </a:solidFill>
                <a:effectLst/>
                <a:latin typeface="Courier New" panose="02070309020205020404" pitchFamily="49" charset="0"/>
              </a:rPr>
              <a:t> sentences rather than words, isolate only those sentences that have the keywords in, extract only those that match either the person-first or identity-first patterns and check them manually to exclude those that are not about people. Then, I count and examine the context for these. </a:t>
            </a:r>
          </a:p>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26</a:t>
            </a:fld>
            <a:endParaRPr lang="en-US"/>
          </a:p>
        </p:txBody>
      </p:sp>
    </p:spTree>
    <p:extLst>
      <p:ext uri="{BB962C8B-B14F-4D97-AF65-F5344CB8AC3E}">
        <p14:creationId xmlns:p14="http://schemas.microsoft.com/office/powerpoint/2010/main" val="1777610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the person first-pattern is a noun, followed by the word “with”, followed by up to three optional modifiers, then the word Autism, or </a:t>
            </a:r>
            <a:r>
              <a:rPr lang="en-GB" dirty="0" err="1"/>
              <a:t>asperberger</a:t>
            </a:r>
            <a:r>
              <a:rPr lang="en-GB" dirty="0"/>
              <a:t> or ASD. </a:t>
            </a:r>
          </a:p>
          <a:p>
            <a:r>
              <a:rPr lang="en-GB" dirty="0"/>
              <a:t>Relevant examples from this data set include boy with ASD and individual with idiopathic autism. Irrelevant examples that were manually removed included things like “association with autism” or “diagnosis with autism-like behaviour”. </a:t>
            </a:r>
          </a:p>
        </p:txBody>
      </p:sp>
      <p:sp>
        <p:nvSpPr>
          <p:cNvPr id="4" name="Slide Number Placeholder 3"/>
          <p:cNvSpPr>
            <a:spLocks noGrp="1"/>
          </p:cNvSpPr>
          <p:nvPr>
            <p:ph type="sldNum" sz="quarter" idx="5"/>
          </p:nvPr>
        </p:nvSpPr>
        <p:spPr/>
        <p:txBody>
          <a:bodyPr/>
          <a:lstStyle/>
          <a:p>
            <a:fld id="{95D74495-12D2-6A47-A762-3590D56449EA}" type="slidenum">
              <a:rPr lang="en-US" smtClean="0"/>
              <a:t>27</a:t>
            </a:fld>
            <a:endParaRPr lang="en-US"/>
          </a:p>
        </p:txBody>
      </p:sp>
    </p:spTree>
    <p:extLst>
      <p:ext uri="{BB962C8B-B14F-4D97-AF65-F5344CB8AC3E}">
        <p14:creationId xmlns:p14="http://schemas.microsoft.com/office/powerpoint/2010/main" val="14410234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Identity-first pattern starts with the word autistic or </a:t>
            </a:r>
            <a:r>
              <a:rPr lang="en-GB" dirty="0" err="1"/>
              <a:t>asperger</a:t>
            </a:r>
            <a:r>
              <a:rPr lang="en-GB" dirty="0"/>
              <a:t> or ASD followed by up to three optional modifiers and then a noun. </a:t>
            </a:r>
          </a:p>
          <a:p>
            <a:r>
              <a:rPr lang="en-GB" dirty="0"/>
              <a:t>Relevant examples from this dataset include: ASD affected sibling and  autistic female while irrelevant examples included “autism diagnosis” or “ASD traits”. </a:t>
            </a:r>
          </a:p>
        </p:txBody>
      </p:sp>
      <p:sp>
        <p:nvSpPr>
          <p:cNvPr id="4" name="Slide Number Placeholder 3"/>
          <p:cNvSpPr>
            <a:spLocks noGrp="1"/>
          </p:cNvSpPr>
          <p:nvPr>
            <p:ph type="sldNum" sz="quarter" idx="5"/>
          </p:nvPr>
        </p:nvSpPr>
        <p:spPr/>
        <p:txBody>
          <a:bodyPr/>
          <a:lstStyle/>
          <a:p>
            <a:fld id="{95D74495-12D2-6A47-A762-3590D56449EA}" type="slidenum">
              <a:rPr lang="en-US" smtClean="0"/>
              <a:t>28</a:t>
            </a:fld>
            <a:endParaRPr lang="en-US"/>
          </a:p>
        </p:txBody>
      </p:sp>
    </p:spTree>
    <p:extLst>
      <p:ext uri="{BB962C8B-B14F-4D97-AF65-F5344CB8AC3E}">
        <p14:creationId xmlns:p14="http://schemas.microsoft.com/office/powerpoint/2010/main" val="40730707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we see that both patterns are very similar for most of the 20 year history but that they start to diverge after 2018. Perhaps this was a pivotal moment in the person-first/ identity-first discussion? Was there a language guide published for an influential conference? Was there a new editor at a relevant journal? It might be worth more investigation. </a:t>
            </a:r>
            <a:br>
              <a:rPr lang="en-GB" dirty="0"/>
            </a:br>
            <a:r>
              <a:rPr lang="en-GB" dirty="0"/>
              <a:t>If we continue to update this graph with new years, we may see these lines continue to diverge or they may come back together. That is a future study. </a:t>
            </a:r>
          </a:p>
        </p:txBody>
      </p:sp>
      <p:sp>
        <p:nvSpPr>
          <p:cNvPr id="4" name="Slide Number Placeholder 3"/>
          <p:cNvSpPr>
            <a:spLocks noGrp="1"/>
          </p:cNvSpPr>
          <p:nvPr>
            <p:ph type="sldNum" sz="quarter" idx="5"/>
          </p:nvPr>
        </p:nvSpPr>
        <p:spPr/>
        <p:txBody>
          <a:bodyPr/>
          <a:lstStyle/>
          <a:p>
            <a:fld id="{95D74495-12D2-6A47-A762-3590D56449EA}" type="slidenum">
              <a:rPr lang="en-US" smtClean="0"/>
              <a:t>29</a:t>
            </a:fld>
            <a:endParaRPr lang="en-US"/>
          </a:p>
        </p:txBody>
      </p:sp>
    </p:spTree>
    <p:extLst>
      <p:ext uri="{BB962C8B-B14F-4D97-AF65-F5344CB8AC3E}">
        <p14:creationId xmlns:p14="http://schemas.microsoft.com/office/powerpoint/2010/main" val="16081036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Importantly, these counts ignore plurality so there are 36 instances of patient or patients with autism and so on. </a:t>
            </a:r>
          </a:p>
        </p:txBody>
      </p:sp>
      <p:sp>
        <p:nvSpPr>
          <p:cNvPr id="4" name="Slide Number Placeholder 3"/>
          <p:cNvSpPr>
            <a:spLocks noGrp="1"/>
          </p:cNvSpPr>
          <p:nvPr>
            <p:ph type="sldNum" sz="quarter" idx="5"/>
          </p:nvPr>
        </p:nvSpPr>
        <p:spPr/>
        <p:txBody>
          <a:bodyPr/>
          <a:lstStyle/>
          <a:p>
            <a:fld id="{95D74495-12D2-6A47-A762-3590D56449EA}" type="slidenum">
              <a:rPr lang="en-US" smtClean="0"/>
              <a:t>30</a:t>
            </a:fld>
            <a:endParaRPr lang="en-US"/>
          </a:p>
        </p:txBody>
      </p:sp>
    </p:spTree>
    <p:extLst>
      <p:ext uri="{BB962C8B-B14F-4D97-AF65-F5344CB8AC3E}">
        <p14:creationId xmlns:p14="http://schemas.microsoft.com/office/powerpoint/2010/main" val="36305004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Also very important to note, is that some abstracts use many of one structure and none of the other, but there are also abstracts that use both structures. This is another point which could be for future study, but it would mean diving into the texts to really understand them and that is not NLP so much as just reading. </a:t>
            </a:r>
          </a:p>
        </p:txBody>
      </p:sp>
      <p:sp>
        <p:nvSpPr>
          <p:cNvPr id="4" name="Slide Number Placeholder 3"/>
          <p:cNvSpPr>
            <a:spLocks noGrp="1"/>
          </p:cNvSpPr>
          <p:nvPr>
            <p:ph type="sldNum" sz="quarter" idx="5"/>
          </p:nvPr>
        </p:nvSpPr>
        <p:spPr/>
        <p:txBody>
          <a:bodyPr/>
          <a:lstStyle/>
          <a:p>
            <a:fld id="{95D74495-12D2-6A47-A762-3590D56449EA}" type="slidenum">
              <a:rPr lang="en-US" smtClean="0"/>
              <a:t>31</a:t>
            </a:fld>
            <a:endParaRPr lang="en-US"/>
          </a:p>
        </p:txBody>
      </p:sp>
    </p:spTree>
    <p:extLst>
      <p:ext uri="{BB962C8B-B14F-4D97-AF65-F5344CB8AC3E}">
        <p14:creationId xmlns:p14="http://schemas.microsoft.com/office/powerpoint/2010/main" val="9427829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32</a:t>
            </a:fld>
            <a:endParaRPr lang="en-US"/>
          </a:p>
        </p:txBody>
      </p:sp>
    </p:spTree>
    <p:extLst>
      <p:ext uri="{BB962C8B-B14F-4D97-AF65-F5344CB8AC3E}">
        <p14:creationId xmlns:p14="http://schemas.microsoft.com/office/powerpoint/2010/main" val="24175855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33</a:t>
            </a:fld>
            <a:endParaRPr lang="en-US"/>
          </a:p>
        </p:txBody>
      </p:sp>
    </p:spTree>
    <p:extLst>
      <p:ext uri="{BB962C8B-B14F-4D97-AF65-F5344CB8AC3E}">
        <p14:creationId xmlns:p14="http://schemas.microsoft.com/office/powerpoint/2010/main" val="1813714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Clearly, there is a problem with 2004. </a:t>
            </a:r>
          </a:p>
        </p:txBody>
      </p:sp>
      <p:sp>
        <p:nvSpPr>
          <p:cNvPr id="4" name="Slide Number Placeholder 3"/>
          <p:cNvSpPr>
            <a:spLocks noGrp="1"/>
          </p:cNvSpPr>
          <p:nvPr>
            <p:ph type="sldNum" sz="quarter" idx="5"/>
          </p:nvPr>
        </p:nvSpPr>
        <p:spPr/>
        <p:txBody>
          <a:bodyPr/>
          <a:lstStyle/>
          <a:p>
            <a:fld id="{95D74495-12D2-6A47-A762-3590D56449EA}" type="slidenum">
              <a:rPr lang="en-US" smtClean="0"/>
              <a:t>34</a:t>
            </a:fld>
            <a:endParaRPr lang="en-US"/>
          </a:p>
        </p:txBody>
      </p:sp>
    </p:spTree>
    <p:extLst>
      <p:ext uri="{BB962C8B-B14F-4D97-AF65-F5344CB8AC3E}">
        <p14:creationId xmlns:p14="http://schemas.microsoft.com/office/powerpoint/2010/main" val="2049551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an example, here is Google’s </a:t>
            </a:r>
            <a:r>
              <a:rPr lang="en-GB" dirty="0" err="1"/>
              <a:t>Ngram</a:t>
            </a:r>
            <a:r>
              <a:rPr lang="en-GB" dirty="0"/>
              <a:t> viewer showing the popularity in several terms that are often understood as meaning the same or similar over time. Clearly, intellectual disability is has recently taken the lead to replace the term that was a clear leader for over 50 years. </a:t>
            </a:r>
            <a:endParaRPr lang="en-RO" dirty="0"/>
          </a:p>
        </p:txBody>
      </p:sp>
      <p:sp>
        <p:nvSpPr>
          <p:cNvPr id="4" name="Slide Number Placeholder 3"/>
          <p:cNvSpPr>
            <a:spLocks noGrp="1"/>
          </p:cNvSpPr>
          <p:nvPr>
            <p:ph type="sldNum" sz="quarter" idx="5"/>
          </p:nvPr>
        </p:nvSpPr>
        <p:spPr/>
        <p:txBody>
          <a:bodyPr/>
          <a:lstStyle/>
          <a:p>
            <a:fld id="{3F7C0601-5AB7-0544-9006-C7D1979F2B60}" type="slidenum">
              <a:rPr lang="en-RO" smtClean="0"/>
              <a:t>3</a:t>
            </a:fld>
            <a:endParaRPr lang="en-RO"/>
          </a:p>
        </p:txBody>
      </p:sp>
    </p:spTree>
    <p:extLst>
      <p:ext uri="{BB962C8B-B14F-4D97-AF65-F5344CB8AC3E}">
        <p14:creationId xmlns:p14="http://schemas.microsoft.com/office/powerpoint/2010/main" val="1591460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Likewise, we see that autism is increasingly used, as is ASD while autistic has flatlined quite a bit in the recent past. </a:t>
            </a:r>
          </a:p>
        </p:txBody>
      </p:sp>
      <p:sp>
        <p:nvSpPr>
          <p:cNvPr id="4" name="Slide Number Placeholder 3"/>
          <p:cNvSpPr>
            <a:spLocks noGrp="1"/>
          </p:cNvSpPr>
          <p:nvPr>
            <p:ph type="sldNum" sz="quarter" idx="5"/>
          </p:nvPr>
        </p:nvSpPr>
        <p:spPr/>
        <p:txBody>
          <a:bodyPr/>
          <a:lstStyle/>
          <a:p>
            <a:fld id="{95D74495-12D2-6A47-A762-3590D56449EA}" type="slidenum">
              <a:rPr lang="en-US" smtClean="0"/>
              <a:t>4</a:t>
            </a:fld>
            <a:endParaRPr lang="en-US"/>
          </a:p>
        </p:txBody>
      </p:sp>
    </p:spTree>
    <p:extLst>
      <p:ext uri="{BB962C8B-B14F-4D97-AF65-F5344CB8AC3E}">
        <p14:creationId xmlns:p14="http://schemas.microsoft.com/office/powerpoint/2010/main" val="3773579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Here is another example of terms changing drastically in use over time. </a:t>
            </a:r>
            <a:endParaRPr lang="en-RO" dirty="0"/>
          </a:p>
          <a:p>
            <a:endParaRPr lang="en-RO" dirty="0"/>
          </a:p>
        </p:txBody>
      </p:sp>
      <p:sp>
        <p:nvSpPr>
          <p:cNvPr id="4" name="Slide Number Placeholder 3"/>
          <p:cNvSpPr>
            <a:spLocks noGrp="1"/>
          </p:cNvSpPr>
          <p:nvPr>
            <p:ph type="sldNum" sz="quarter" idx="5"/>
          </p:nvPr>
        </p:nvSpPr>
        <p:spPr/>
        <p:txBody>
          <a:bodyPr/>
          <a:lstStyle/>
          <a:p>
            <a:fld id="{3F7C0601-5AB7-0544-9006-C7D1979F2B60}" type="slidenum">
              <a:rPr lang="en-RO" smtClean="0"/>
              <a:t>5</a:t>
            </a:fld>
            <a:endParaRPr lang="en-RO"/>
          </a:p>
        </p:txBody>
      </p:sp>
    </p:spTree>
    <p:extLst>
      <p:ext uri="{BB962C8B-B14F-4D97-AF65-F5344CB8AC3E}">
        <p14:creationId xmlns:p14="http://schemas.microsoft.com/office/powerpoint/2010/main" val="3982636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a final example showing the rapid growth in use of ‘person with depression’</a:t>
            </a:r>
          </a:p>
        </p:txBody>
      </p:sp>
      <p:sp>
        <p:nvSpPr>
          <p:cNvPr id="4" name="Slide Number Placeholder 3"/>
          <p:cNvSpPr>
            <a:spLocks noGrp="1"/>
          </p:cNvSpPr>
          <p:nvPr>
            <p:ph type="sldNum" sz="quarter" idx="5"/>
          </p:nvPr>
        </p:nvSpPr>
        <p:spPr/>
        <p:txBody>
          <a:bodyPr/>
          <a:lstStyle/>
          <a:p>
            <a:fld id="{95D74495-12D2-6A47-A762-3590D56449EA}" type="slidenum">
              <a:rPr lang="en-US" smtClean="0"/>
              <a:t>6</a:t>
            </a:fld>
            <a:endParaRPr lang="en-US"/>
          </a:p>
        </p:txBody>
      </p:sp>
    </p:spTree>
    <p:extLst>
      <p:ext uri="{BB962C8B-B14F-4D97-AF65-F5344CB8AC3E}">
        <p14:creationId xmlns:p14="http://schemas.microsoft.com/office/powerpoint/2010/main" val="41389133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a:t>
            </a:r>
            <a:r>
              <a:rPr lang="en-GB" dirty="0" err="1"/>
              <a:t>euphimisms</a:t>
            </a:r>
            <a:r>
              <a:rPr lang="en-GB" dirty="0"/>
              <a:t>. Think of the difference between the words we use for body parts or bodily waste when we talk to children or in professional contexts as opposed to informal contexts with adults. </a:t>
            </a:r>
          </a:p>
          <a:p>
            <a:endParaRPr lang="en-GB" dirty="0"/>
          </a:p>
          <a:p>
            <a:r>
              <a:rPr lang="en-GB" dirty="0"/>
              <a:t>So, impolite ideas includes conditions or traits or experiences that are undesirable or unfortunate. So, schizophrenia, depression, infertility etc. are treated differently than clever, which is a positive thing, or brown-eyed which is pretty neutral. Thus, clever or pretty or healthy goes in the normal English language position for adjectives which schizophrenia or depression or infertility gets put in a euphemistic “person with noun” structure. </a:t>
            </a:r>
          </a:p>
        </p:txBody>
      </p:sp>
      <p:sp>
        <p:nvSpPr>
          <p:cNvPr id="4" name="Slide Number Placeholder 3"/>
          <p:cNvSpPr>
            <a:spLocks noGrp="1"/>
          </p:cNvSpPr>
          <p:nvPr>
            <p:ph type="sldNum" sz="quarter" idx="5"/>
          </p:nvPr>
        </p:nvSpPr>
        <p:spPr/>
        <p:txBody>
          <a:bodyPr/>
          <a:lstStyle/>
          <a:p>
            <a:fld id="{95D74495-12D2-6A47-A762-3590D56449EA}" type="slidenum">
              <a:rPr lang="en-US" smtClean="0"/>
              <a:t>11</a:t>
            </a:fld>
            <a:endParaRPr lang="en-US"/>
          </a:p>
        </p:txBody>
      </p:sp>
    </p:spTree>
    <p:extLst>
      <p:ext uri="{BB962C8B-B14F-4D97-AF65-F5344CB8AC3E}">
        <p14:creationId xmlns:p14="http://schemas.microsoft.com/office/powerpoint/2010/main" val="21446231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But over time, we get a treadmill effect with euphemisms. </a:t>
            </a:r>
          </a:p>
          <a:p>
            <a:r>
              <a:rPr lang="en-GB" dirty="0"/>
              <a:t>The polite term comes to be seen as impolite if the thing it describes remains uncomfortable for the speaker or for a majority of speakers. So a new euphemism is created and used until it too becomes problematic and is itself replaced. </a:t>
            </a:r>
            <a:endParaRPr lang="en-RO" dirty="0"/>
          </a:p>
        </p:txBody>
      </p:sp>
      <p:sp>
        <p:nvSpPr>
          <p:cNvPr id="4" name="Slide Number Placeholder 3"/>
          <p:cNvSpPr>
            <a:spLocks noGrp="1"/>
          </p:cNvSpPr>
          <p:nvPr>
            <p:ph type="sldNum" sz="quarter" idx="5"/>
          </p:nvPr>
        </p:nvSpPr>
        <p:spPr/>
        <p:txBody>
          <a:bodyPr/>
          <a:lstStyle/>
          <a:p>
            <a:fld id="{95D74495-12D2-6A47-A762-3590D56449EA}" type="slidenum">
              <a:rPr lang="en-US" smtClean="0"/>
              <a:t>12</a:t>
            </a:fld>
            <a:endParaRPr lang="en-US"/>
          </a:p>
        </p:txBody>
      </p:sp>
    </p:spTree>
    <p:extLst>
      <p:ext uri="{BB962C8B-B14F-4D97-AF65-F5344CB8AC3E}">
        <p14:creationId xmlns:p14="http://schemas.microsoft.com/office/powerpoint/2010/main" val="7542772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NAACP is a long lasting and well-respected institution in the USA that works for racial equity, among other things. The acronym stands for the National Association for the Advancement of Coloured People, which we know was at one point in time the “right term” but is now one of the things “we don’t say anymore” and instead use the very semantically similar “people of colour”. Despite the change in euphemisms, the NAACP has decided to keep the original name and the respect it has built up while using that name rather than change its name every time the euphemism shifts. This is probably because they don’t expect the treadmill to slow down or stop any time soon as race still makes many Americans uncomfortable. </a:t>
            </a:r>
          </a:p>
        </p:txBody>
      </p:sp>
      <p:sp>
        <p:nvSpPr>
          <p:cNvPr id="4" name="Slide Number Placeholder 3"/>
          <p:cNvSpPr>
            <a:spLocks noGrp="1"/>
          </p:cNvSpPr>
          <p:nvPr>
            <p:ph type="sldNum" sz="quarter" idx="5"/>
          </p:nvPr>
        </p:nvSpPr>
        <p:spPr/>
        <p:txBody>
          <a:bodyPr/>
          <a:lstStyle/>
          <a:p>
            <a:fld id="{95D74495-12D2-6A47-A762-3590D56449EA}" type="slidenum">
              <a:rPr lang="en-US" smtClean="0"/>
              <a:t>13</a:t>
            </a:fld>
            <a:endParaRPr lang="en-US"/>
          </a:p>
        </p:txBody>
      </p:sp>
    </p:spTree>
    <p:extLst>
      <p:ext uri="{BB962C8B-B14F-4D97-AF65-F5344CB8AC3E}">
        <p14:creationId xmlns:p14="http://schemas.microsoft.com/office/powerpoint/2010/main" val="11190701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15FFB9A-F3F6-8946-9ABA-98B8C06C07F5}"/>
              </a:ext>
            </a:extLst>
          </p:cNvPr>
          <p:cNvSpPr>
            <a:spLocks noGrp="1"/>
          </p:cNvSpPr>
          <p:nvPr>
            <p:ph type="title" hasCustomPrompt="1"/>
          </p:nvPr>
        </p:nvSpPr>
        <p:spPr>
          <a:xfrm>
            <a:off x="831851" y="1209040"/>
            <a:ext cx="5264150" cy="2578867"/>
          </a:xfrm>
        </p:spPr>
        <p:txBody>
          <a:bodyPr anchor="b">
            <a:normAutofit/>
          </a:bodyPr>
          <a:lstStyle>
            <a:lvl1pPr>
              <a:defRPr sz="4400">
                <a:solidFill>
                  <a:schemeClr val="tx1"/>
                </a:solidFill>
              </a:defRPr>
            </a:lvl1pPr>
          </a:lstStyle>
          <a:p>
            <a:r>
              <a:rPr lang="en-GB" dirty="0"/>
              <a:t>Click to edit Master title style w/ image</a:t>
            </a:r>
            <a:endParaRPr lang="en-US" dirty="0"/>
          </a:p>
        </p:txBody>
      </p:sp>
      <p:sp>
        <p:nvSpPr>
          <p:cNvPr id="8" name="Text Placeholder 2">
            <a:extLst>
              <a:ext uri="{FF2B5EF4-FFF2-40B4-BE49-F238E27FC236}">
                <a16:creationId xmlns:a16="http://schemas.microsoft.com/office/drawing/2014/main" id="{5333B02D-6238-4843-B9D5-1E272AAC556A}"/>
              </a:ext>
            </a:extLst>
          </p:cNvPr>
          <p:cNvSpPr>
            <a:spLocks noGrp="1"/>
          </p:cNvSpPr>
          <p:nvPr>
            <p:ph type="body" idx="1"/>
          </p:nvPr>
        </p:nvSpPr>
        <p:spPr>
          <a:xfrm>
            <a:off x="831851" y="3814895"/>
            <a:ext cx="526415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4" name="Logo" descr="UK Data Service logo">
            <a:extLst>
              <a:ext uri="{FF2B5EF4-FFF2-40B4-BE49-F238E27FC236}">
                <a16:creationId xmlns:a16="http://schemas.microsoft.com/office/drawing/2014/main" id="{76C60B7B-315C-B548-A043-C196F7D38CB3}"/>
              </a:ext>
            </a:extLst>
          </p:cNvPr>
          <p:cNvPicPr>
            <a:picLocks noChangeAspect="1"/>
          </p:cNvPicPr>
          <p:nvPr userDrawn="1"/>
        </p:nvPicPr>
        <p:blipFill>
          <a:blip r:embed="rId2"/>
          <a:stretch>
            <a:fillRect/>
          </a:stretch>
        </p:blipFill>
        <p:spPr>
          <a:xfrm>
            <a:off x="599440" y="182880"/>
            <a:ext cx="3101521" cy="1059831"/>
          </a:xfrm>
          <a:prstGeom prst="rect">
            <a:avLst/>
          </a:prstGeom>
        </p:spPr>
      </p:pic>
      <p:sp>
        <p:nvSpPr>
          <p:cNvPr id="13" name="Picture Placeholder 2" descr="[Image description to go here]">
            <a:extLst>
              <a:ext uri="{FF2B5EF4-FFF2-40B4-BE49-F238E27FC236}">
                <a16:creationId xmlns:a16="http://schemas.microsoft.com/office/drawing/2014/main" id="{3C9C5F8A-2236-FE4B-91BF-E087092BF608}"/>
              </a:ext>
            </a:extLst>
          </p:cNvPr>
          <p:cNvSpPr>
            <a:spLocks noGrp="1"/>
          </p:cNvSpPr>
          <p:nvPr>
            <p:ph type="pic" idx="13" hasCustomPrompt="1"/>
          </p:nvPr>
        </p:nvSpPr>
        <p:spPr>
          <a:xfrm>
            <a:off x="8077200" y="1"/>
            <a:ext cx="4114800" cy="6857999"/>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image for generic/service content or </a:t>
            </a:r>
            <a:r>
              <a:rPr lang="en-US" dirty="0" err="1"/>
              <a:t>colour</a:t>
            </a:r>
            <a:r>
              <a:rPr lang="en-US" dirty="0"/>
              <a:t> image for ‘impact’ content.</a:t>
            </a:r>
          </a:p>
        </p:txBody>
      </p:sp>
      <p:sp>
        <p:nvSpPr>
          <p:cNvPr id="12" name="Picture Placeholder 2">
            <a:extLst>
              <a:ext uri="{FF2B5EF4-FFF2-40B4-BE49-F238E27FC236}">
                <a16:creationId xmlns:a16="http://schemas.microsoft.com/office/drawing/2014/main" id="{F2791F5A-39D3-DC4F-AA9D-8EF80ABB167C}"/>
              </a:ext>
              <a:ext uri="{C183D7F6-B498-43B3-948B-1728B52AA6E4}">
                <adec:decorative xmlns:adec="http://schemas.microsoft.com/office/drawing/2017/decorative" val="1"/>
              </a:ext>
            </a:extLst>
          </p:cNvPr>
          <p:cNvSpPr>
            <a:spLocks noGrp="1"/>
          </p:cNvSpPr>
          <p:nvPr>
            <p:ph type="pic" idx="14" hasCustomPrompt="1"/>
          </p:nvPr>
        </p:nvSpPr>
        <p:spPr>
          <a:xfrm>
            <a:off x="6213474" y="2388526"/>
            <a:ext cx="3727451" cy="285273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Place hex graphic here to overlay black and white image.</a:t>
            </a:r>
          </a:p>
        </p:txBody>
      </p:sp>
      <p:pic>
        <p:nvPicPr>
          <p:cNvPr id="10" name="Picture 9" descr="UKRI Economic and Social Research Council logo">
            <a:extLst>
              <a:ext uri="{FF2B5EF4-FFF2-40B4-BE49-F238E27FC236}">
                <a16:creationId xmlns:a16="http://schemas.microsoft.com/office/drawing/2014/main" id="{B406835A-EC17-A04A-BE37-2B9F3923BD3C}"/>
              </a:ext>
            </a:extLst>
          </p:cNvPr>
          <p:cNvPicPr>
            <a:picLocks noChangeAspect="1"/>
          </p:cNvPicPr>
          <p:nvPr userDrawn="1"/>
        </p:nvPicPr>
        <p:blipFill>
          <a:blip r:embed="rId3"/>
          <a:stretch>
            <a:fillRect/>
          </a:stretch>
        </p:blipFill>
        <p:spPr>
          <a:xfrm>
            <a:off x="831851" y="5527040"/>
            <a:ext cx="2210353" cy="560520"/>
          </a:xfrm>
          <a:prstGeom prst="rect">
            <a:avLst/>
          </a:prstGeom>
        </p:spPr>
      </p:pic>
      <p:sp>
        <p:nvSpPr>
          <p:cNvPr id="4" name="Date Placeholder 3">
            <a:extLst>
              <a:ext uri="{FF2B5EF4-FFF2-40B4-BE49-F238E27FC236}">
                <a16:creationId xmlns:a16="http://schemas.microsoft.com/office/drawing/2014/main" id="{7EDFE899-5F81-544E-A915-E6320293E09D}"/>
              </a:ext>
            </a:extLst>
          </p:cNvPr>
          <p:cNvSpPr>
            <a:spLocks noGrp="1"/>
          </p:cNvSpPr>
          <p:nvPr>
            <p:ph type="dt" sz="half" idx="10"/>
          </p:nvPr>
        </p:nvSpPr>
        <p:spPr/>
        <p:txBody>
          <a:bodyPr/>
          <a:lstStyle/>
          <a:p>
            <a:fld id="{7AB3EE13-5FCB-9C42-A93B-39A2047ADC20}" type="datetime1">
              <a:rPr lang="en-GB" smtClean="0"/>
              <a:t>09/06/2023</a:t>
            </a:fld>
            <a:endParaRPr lang="en-US" dirty="0"/>
          </a:p>
        </p:txBody>
      </p:sp>
      <p:sp>
        <p:nvSpPr>
          <p:cNvPr id="5" name="Footer Placeholder 4">
            <a:extLst>
              <a:ext uri="{FF2B5EF4-FFF2-40B4-BE49-F238E27FC236}">
                <a16:creationId xmlns:a16="http://schemas.microsoft.com/office/drawing/2014/main" id="{2FB821E7-45D7-F74F-B564-964148DA00E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9A7D14-C32E-2C42-98CD-EAC78D9BD1FA}"/>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15653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eneric/Impact Text &amp; Image 2">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B5E875-B60A-AE45-B59D-5F3A83B9175D}"/>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image for generic/service content or </a:t>
            </a:r>
            <a:r>
              <a:rPr lang="en-US" dirty="0" err="1"/>
              <a:t>colour</a:t>
            </a:r>
            <a:r>
              <a:rPr lang="en-US" dirty="0"/>
              <a:t> image for ‘impact’ content.</a:t>
            </a:r>
          </a:p>
          <a:p>
            <a:endParaRPr lang="en-US" dirty="0"/>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9059AB2C-4B99-BA49-A1DA-3174DB9E16C4}" type="datetime1">
              <a:rPr lang="en-GB" smtClean="0"/>
              <a:t>09/06/2023</a:t>
            </a:fld>
            <a:endParaRPr lang="en-US" dirty="0"/>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pic>
        <p:nvPicPr>
          <p:cNvPr id="17" name="Picture 16">
            <a:extLst>
              <a:ext uri="{FF2B5EF4-FFF2-40B4-BE49-F238E27FC236}">
                <a16:creationId xmlns:a16="http://schemas.microsoft.com/office/drawing/2014/main" id="{FDA96812-C596-B049-AAB8-93457EF6B8F9}"/>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Tree>
    <p:extLst>
      <p:ext uri="{BB962C8B-B14F-4D97-AF65-F5344CB8AC3E}">
        <p14:creationId xmlns:p14="http://schemas.microsoft.com/office/powerpoint/2010/main" val="403105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ext &amp; Image 2">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B6D3317-D90B-EF49-866A-F478D6494A08}"/>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3" name="Picture 12">
            <a:extLst>
              <a:ext uri="{FF2B5EF4-FFF2-40B4-BE49-F238E27FC236}">
                <a16:creationId xmlns:a16="http://schemas.microsoft.com/office/drawing/2014/main" id="{528D9441-422C-3640-820A-48711927143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160000" y="1818000"/>
            <a:ext cx="4032000" cy="5040000"/>
          </a:xfrm>
          <a:prstGeom prst="rect">
            <a:avLst/>
          </a:prstGeom>
        </p:spPr>
      </p:pic>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200" y="1459478"/>
            <a:ext cx="5044440" cy="4352400"/>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for generic/service content or </a:t>
            </a:r>
            <a:r>
              <a:rPr lang="en-US" dirty="0" err="1"/>
              <a:t>colour</a:t>
            </a:r>
            <a:r>
              <a:rPr lang="en-US" dirty="0"/>
              <a:t> image for ‘impact’ content.</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EFE0CEC1-651B-7546-AFA1-0AE5803C80CE}" type="datetime1">
              <a:rPr lang="en-GB" smtClean="0"/>
              <a:t>09/06/2023</a:t>
            </a:fld>
            <a:endParaRPr lang="en-US" dirty="0"/>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6736710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Impact Text &amp; Image 3">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BCBE07B-4D26-5540-BEE8-6A38DAFED008}"/>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6" name="Picture 15">
            <a:extLst>
              <a:ext uri="{FF2B5EF4-FFF2-40B4-BE49-F238E27FC236}">
                <a16:creationId xmlns:a16="http://schemas.microsoft.com/office/drawing/2014/main" id="{BDDACAEE-DC94-BB45-B780-0A68123536C2}"/>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200" y="1459478"/>
            <a:ext cx="5044440" cy="4352400"/>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for generic/service content or </a:t>
            </a:r>
            <a:r>
              <a:rPr lang="en-US" dirty="0" err="1"/>
              <a:t>colour</a:t>
            </a:r>
            <a:r>
              <a:rPr lang="en-US" dirty="0"/>
              <a:t> image for ‘impact’ content.</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EFE0CEC1-651B-7546-AFA1-0AE5803C80CE}" type="datetime1">
              <a:rPr lang="en-GB" smtClean="0"/>
              <a:t>09/06/2023</a:t>
            </a:fld>
            <a:endParaRPr lang="en-US" dirty="0"/>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822860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Flow Chart 1">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6D04D0-7888-BF4A-8490-E3598A8C2B1F}"/>
              </a:ext>
              <a:ext uri="{C183D7F6-B498-43B3-948B-1728B52AA6E4}">
                <adec:decorative xmlns:adec="http://schemas.microsoft.com/office/drawing/2017/decorative" val="1"/>
              </a:ext>
            </a:extLst>
          </p:cNvPr>
          <p:cNvCxnSpPr>
            <a:cxnSpLocks/>
          </p:cNvCxnSpPr>
          <p:nvPr userDrawn="1"/>
        </p:nvCxnSpPr>
        <p:spPr>
          <a:xfrm>
            <a:off x="2913682" y="3617843"/>
            <a:ext cx="9288981" cy="0"/>
          </a:xfrm>
          <a:prstGeom prst="line">
            <a:avLst/>
          </a:prstGeom>
          <a:ln w="28575">
            <a:solidFill>
              <a:srgbClr val="702082"/>
            </a:solidFill>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DBD6C3D8-F4FB-0748-80D9-9B0C2AE54EA7}"/>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21" name="Title 1">
            <a:extLst>
              <a:ext uri="{FF2B5EF4-FFF2-40B4-BE49-F238E27FC236}">
                <a16:creationId xmlns:a16="http://schemas.microsoft.com/office/drawing/2014/main" id="{3EA6D41D-BD33-514C-80EA-5E51B030E26E}"/>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199" y="1960844"/>
            <a:ext cx="2369457"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Box 15" descr="1">
            <a:extLst>
              <a:ext uri="{FF2B5EF4-FFF2-40B4-BE49-F238E27FC236}">
                <a16:creationId xmlns:a16="http://schemas.microsoft.com/office/drawing/2014/main" id="{5229882F-8E60-DC4E-B829-E40C3B79068A}"/>
              </a:ext>
            </a:extLst>
          </p:cNvPr>
          <p:cNvSpPr txBox="1">
            <a:spLocks noChangeAspect="1"/>
          </p:cNvSpPr>
          <p:nvPr userDrawn="1"/>
        </p:nvSpPr>
        <p:spPr>
          <a:xfrm>
            <a:off x="3440291" y="3257843"/>
            <a:ext cx="7200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1</a:t>
            </a:r>
          </a:p>
        </p:txBody>
      </p:sp>
      <p:sp>
        <p:nvSpPr>
          <p:cNvPr id="17" name="Content Placeholder 2">
            <a:extLst>
              <a:ext uri="{FF2B5EF4-FFF2-40B4-BE49-F238E27FC236}">
                <a16:creationId xmlns:a16="http://schemas.microsoft.com/office/drawing/2014/main" id="{551A80D3-61D4-CF4A-8400-CA845C208530}"/>
              </a:ext>
            </a:extLst>
          </p:cNvPr>
          <p:cNvSpPr>
            <a:spLocks noGrp="1"/>
          </p:cNvSpPr>
          <p:nvPr>
            <p:ph idx="13"/>
          </p:nvPr>
        </p:nvSpPr>
        <p:spPr>
          <a:xfrm>
            <a:off x="4443757" y="1960844"/>
            <a:ext cx="2370113"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Box 17" descr="2">
            <a:extLst>
              <a:ext uri="{FF2B5EF4-FFF2-40B4-BE49-F238E27FC236}">
                <a16:creationId xmlns:a16="http://schemas.microsoft.com/office/drawing/2014/main" id="{FEC23411-C866-AD45-97DB-A8500AA6A094}"/>
              </a:ext>
            </a:extLst>
          </p:cNvPr>
          <p:cNvSpPr txBox="1">
            <a:spLocks/>
          </p:cNvSpPr>
          <p:nvPr userDrawn="1"/>
        </p:nvSpPr>
        <p:spPr>
          <a:xfrm>
            <a:off x="7041271" y="3257843"/>
            <a:ext cx="720000" cy="720000"/>
          </a:xfrm>
          <a:prstGeom prst="ellipse">
            <a:avLst/>
          </a:prstGeom>
          <a:solidFill>
            <a:srgbClr val="21232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2</a:t>
            </a:r>
          </a:p>
        </p:txBody>
      </p:sp>
      <p:sp>
        <p:nvSpPr>
          <p:cNvPr id="20" name="Content Placeholder 2">
            <a:extLst>
              <a:ext uri="{FF2B5EF4-FFF2-40B4-BE49-F238E27FC236}">
                <a16:creationId xmlns:a16="http://schemas.microsoft.com/office/drawing/2014/main" id="{4B35406F-3770-2A40-9173-67A3538D2FBD}"/>
              </a:ext>
            </a:extLst>
          </p:cNvPr>
          <p:cNvSpPr>
            <a:spLocks noGrp="1"/>
          </p:cNvSpPr>
          <p:nvPr>
            <p:ph idx="14"/>
          </p:nvPr>
        </p:nvSpPr>
        <p:spPr>
          <a:xfrm>
            <a:off x="8042227" y="1960844"/>
            <a:ext cx="2361661"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Box 18" descr="3">
            <a:extLst>
              <a:ext uri="{FF2B5EF4-FFF2-40B4-BE49-F238E27FC236}">
                <a16:creationId xmlns:a16="http://schemas.microsoft.com/office/drawing/2014/main" id="{A666CD40-405E-8F48-BB3F-139D673BAC5B}"/>
              </a:ext>
            </a:extLst>
          </p:cNvPr>
          <p:cNvSpPr txBox="1">
            <a:spLocks/>
          </p:cNvSpPr>
          <p:nvPr userDrawn="1"/>
        </p:nvSpPr>
        <p:spPr>
          <a:xfrm>
            <a:off x="10633800" y="3275678"/>
            <a:ext cx="7200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3</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0715BF9A-A25A-9E44-AC24-21CF2156EB06}" type="datetime1">
              <a:rPr lang="en-GB" smtClean="0"/>
              <a:t>09/06/2023</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501938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Flow Chart 2">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6D04D0-7888-BF4A-8490-E3598A8C2B1F}"/>
              </a:ext>
              <a:ext uri="{C183D7F6-B498-43B3-948B-1728B52AA6E4}">
                <adec:decorative xmlns:adec="http://schemas.microsoft.com/office/drawing/2017/decorative" val="1"/>
              </a:ext>
            </a:extLst>
          </p:cNvPr>
          <p:cNvCxnSpPr>
            <a:cxnSpLocks/>
          </p:cNvCxnSpPr>
          <p:nvPr userDrawn="1"/>
        </p:nvCxnSpPr>
        <p:spPr>
          <a:xfrm>
            <a:off x="-50800" y="3617843"/>
            <a:ext cx="12253463" cy="0"/>
          </a:xfrm>
          <a:prstGeom prst="line">
            <a:avLst/>
          </a:prstGeom>
          <a:ln w="28575">
            <a:solidFill>
              <a:srgbClr val="702082"/>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4AE12F76-1376-6D42-B2AA-7CB3A9664C0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21" name="Title 1">
            <a:extLst>
              <a:ext uri="{FF2B5EF4-FFF2-40B4-BE49-F238E27FC236}">
                <a16:creationId xmlns:a16="http://schemas.microsoft.com/office/drawing/2014/main" id="{867A9403-DB04-8348-B31B-339D7FB807C9}"/>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199" y="1960844"/>
            <a:ext cx="2369457"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Box 15" descr="3">
            <a:extLst>
              <a:ext uri="{FF2B5EF4-FFF2-40B4-BE49-F238E27FC236}">
                <a16:creationId xmlns:a16="http://schemas.microsoft.com/office/drawing/2014/main" id="{5229882F-8E60-DC4E-B829-E40C3B79068A}"/>
              </a:ext>
            </a:extLst>
          </p:cNvPr>
          <p:cNvSpPr txBox="1">
            <a:spLocks noChangeAspect="1"/>
          </p:cNvSpPr>
          <p:nvPr userDrawn="1"/>
        </p:nvSpPr>
        <p:spPr>
          <a:xfrm>
            <a:off x="3440291" y="3264220"/>
            <a:ext cx="7200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4</a:t>
            </a:r>
          </a:p>
        </p:txBody>
      </p:sp>
      <p:sp>
        <p:nvSpPr>
          <p:cNvPr id="17" name="Content Placeholder 2">
            <a:extLst>
              <a:ext uri="{FF2B5EF4-FFF2-40B4-BE49-F238E27FC236}">
                <a16:creationId xmlns:a16="http://schemas.microsoft.com/office/drawing/2014/main" id="{551A80D3-61D4-CF4A-8400-CA845C208530}"/>
              </a:ext>
            </a:extLst>
          </p:cNvPr>
          <p:cNvSpPr>
            <a:spLocks noGrp="1"/>
          </p:cNvSpPr>
          <p:nvPr>
            <p:ph idx="13"/>
          </p:nvPr>
        </p:nvSpPr>
        <p:spPr>
          <a:xfrm>
            <a:off x="4443757" y="1960844"/>
            <a:ext cx="2370113"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Box 17" descr="4">
            <a:extLst>
              <a:ext uri="{FF2B5EF4-FFF2-40B4-BE49-F238E27FC236}">
                <a16:creationId xmlns:a16="http://schemas.microsoft.com/office/drawing/2014/main" id="{FEC23411-C866-AD45-97DB-A8500AA6A094}"/>
              </a:ext>
            </a:extLst>
          </p:cNvPr>
          <p:cNvSpPr txBox="1">
            <a:spLocks noChangeAspect="1"/>
          </p:cNvSpPr>
          <p:nvPr userDrawn="1"/>
        </p:nvSpPr>
        <p:spPr>
          <a:xfrm>
            <a:off x="7041271" y="3264220"/>
            <a:ext cx="720000" cy="720000"/>
          </a:xfrm>
          <a:prstGeom prst="ellipse">
            <a:avLst/>
          </a:prstGeom>
          <a:solidFill>
            <a:srgbClr val="21232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5</a:t>
            </a:r>
          </a:p>
        </p:txBody>
      </p:sp>
      <p:sp>
        <p:nvSpPr>
          <p:cNvPr id="20" name="Content Placeholder 2">
            <a:extLst>
              <a:ext uri="{FF2B5EF4-FFF2-40B4-BE49-F238E27FC236}">
                <a16:creationId xmlns:a16="http://schemas.microsoft.com/office/drawing/2014/main" id="{4B35406F-3770-2A40-9173-67A3538D2FBD}"/>
              </a:ext>
            </a:extLst>
          </p:cNvPr>
          <p:cNvSpPr>
            <a:spLocks noGrp="1"/>
          </p:cNvSpPr>
          <p:nvPr>
            <p:ph idx="14"/>
          </p:nvPr>
        </p:nvSpPr>
        <p:spPr>
          <a:xfrm>
            <a:off x="8042227" y="1960844"/>
            <a:ext cx="2361661"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Box 18" descr="5">
            <a:extLst>
              <a:ext uri="{FF2B5EF4-FFF2-40B4-BE49-F238E27FC236}">
                <a16:creationId xmlns:a16="http://schemas.microsoft.com/office/drawing/2014/main" id="{A666CD40-405E-8F48-BB3F-139D673BAC5B}"/>
              </a:ext>
            </a:extLst>
          </p:cNvPr>
          <p:cNvSpPr txBox="1">
            <a:spLocks/>
          </p:cNvSpPr>
          <p:nvPr userDrawn="1"/>
        </p:nvSpPr>
        <p:spPr>
          <a:xfrm>
            <a:off x="10746535" y="3264220"/>
            <a:ext cx="7236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6</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4503D537-DB89-2741-879E-E6FBC377CB7F}" type="datetime1">
              <a:rPr lang="en-GB" smtClean="0"/>
              <a:t>09/06/2023</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9082499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Flow Chart 3">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6D04D0-7888-BF4A-8490-E3598A8C2B1F}"/>
              </a:ext>
            </a:extLst>
          </p:cNvPr>
          <p:cNvCxnSpPr>
            <a:cxnSpLocks/>
          </p:cNvCxnSpPr>
          <p:nvPr userDrawn="1"/>
        </p:nvCxnSpPr>
        <p:spPr>
          <a:xfrm>
            <a:off x="0" y="3617843"/>
            <a:ext cx="11036591" cy="0"/>
          </a:xfrm>
          <a:prstGeom prst="line">
            <a:avLst/>
          </a:prstGeom>
          <a:ln w="28575">
            <a:solidFill>
              <a:srgbClr val="702082"/>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53365D08-9FBB-4142-93B8-0502CDFD9847}"/>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9" name="Title 1">
            <a:extLst>
              <a:ext uri="{FF2B5EF4-FFF2-40B4-BE49-F238E27FC236}">
                <a16:creationId xmlns:a16="http://schemas.microsoft.com/office/drawing/2014/main" id="{A783AA5C-25E9-1D47-A098-CB8BECAF4201}"/>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21" name="TextBox 20" descr="4">
            <a:extLst>
              <a:ext uri="{FF2B5EF4-FFF2-40B4-BE49-F238E27FC236}">
                <a16:creationId xmlns:a16="http://schemas.microsoft.com/office/drawing/2014/main" id="{402C4869-86BF-854E-91B5-2F8215766C1F}"/>
              </a:ext>
            </a:extLst>
          </p:cNvPr>
          <p:cNvSpPr txBox="1">
            <a:spLocks/>
          </p:cNvSpPr>
          <p:nvPr userDrawn="1"/>
        </p:nvSpPr>
        <p:spPr>
          <a:xfrm>
            <a:off x="795409" y="3261755"/>
            <a:ext cx="720000" cy="720000"/>
          </a:xfrm>
          <a:prstGeom prst="ellipse">
            <a:avLst/>
          </a:prstGeom>
          <a:solidFill>
            <a:srgbClr val="21232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4</a:t>
            </a:r>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1773663" y="1960844"/>
            <a:ext cx="2369457"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Box 15" descr="5">
            <a:extLst>
              <a:ext uri="{FF2B5EF4-FFF2-40B4-BE49-F238E27FC236}">
                <a16:creationId xmlns:a16="http://schemas.microsoft.com/office/drawing/2014/main" id="{5229882F-8E60-DC4E-B829-E40C3B79068A}"/>
              </a:ext>
            </a:extLst>
          </p:cNvPr>
          <p:cNvSpPr txBox="1">
            <a:spLocks/>
          </p:cNvSpPr>
          <p:nvPr userDrawn="1"/>
        </p:nvSpPr>
        <p:spPr>
          <a:xfrm>
            <a:off x="4405429" y="3243612"/>
            <a:ext cx="723600" cy="720000"/>
          </a:xfrm>
          <a:prstGeom prst="ellipse">
            <a:avLst/>
          </a:prstGeom>
          <a:solidFill>
            <a:srgbClr val="70208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5</a:t>
            </a:r>
          </a:p>
        </p:txBody>
      </p:sp>
      <p:sp>
        <p:nvSpPr>
          <p:cNvPr id="17" name="Content Placeholder 2">
            <a:extLst>
              <a:ext uri="{FF2B5EF4-FFF2-40B4-BE49-F238E27FC236}">
                <a16:creationId xmlns:a16="http://schemas.microsoft.com/office/drawing/2014/main" id="{551A80D3-61D4-CF4A-8400-CA845C208530}"/>
              </a:ext>
            </a:extLst>
          </p:cNvPr>
          <p:cNvSpPr>
            <a:spLocks noGrp="1"/>
          </p:cNvSpPr>
          <p:nvPr>
            <p:ph idx="13"/>
          </p:nvPr>
        </p:nvSpPr>
        <p:spPr>
          <a:xfrm>
            <a:off x="5382573" y="1960844"/>
            <a:ext cx="2370113"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Box 17" descr="6">
            <a:extLst>
              <a:ext uri="{FF2B5EF4-FFF2-40B4-BE49-F238E27FC236}">
                <a16:creationId xmlns:a16="http://schemas.microsoft.com/office/drawing/2014/main" id="{FEC23411-C866-AD45-97DB-A8500AA6A094}"/>
              </a:ext>
            </a:extLst>
          </p:cNvPr>
          <p:cNvSpPr txBox="1">
            <a:spLocks/>
          </p:cNvSpPr>
          <p:nvPr userDrawn="1"/>
        </p:nvSpPr>
        <p:spPr>
          <a:xfrm>
            <a:off x="8020801" y="3243612"/>
            <a:ext cx="720000" cy="720000"/>
          </a:xfrm>
          <a:prstGeom prst="ellipse">
            <a:avLst/>
          </a:prstGeom>
          <a:solidFill>
            <a:srgbClr val="212322"/>
          </a:solidFill>
        </p:spPr>
        <p:txBody>
          <a:bodyPr wrap="square" rtlCol="0" anchor="ctr">
            <a:spAutoFit/>
          </a:bodyPr>
          <a:lstStyle/>
          <a:p>
            <a:pPr algn="ctr"/>
            <a:r>
              <a:rPr lang="en-US" b="0" i="0" dirty="0">
                <a:solidFill>
                  <a:schemeClr val="bg1"/>
                </a:solidFill>
                <a:latin typeface="Arial" panose="020B0604020202020204" pitchFamily="34" charset="0"/>
                <a:cs typeface="Arial" panose="020B0604020202020204" pitchFamily="34" charset="0"/>
              </a:rPr>
              <a:t>6</a:t>
            </a:r>
          </a:p>
        </p:txBody>
      </p:sp>
      <p:sp>
        <p:nvSpPr>
          <p:cNvPr id="20" name="Content Placeholder 2">
            <a:extLst>
              <a:ext uri="{FF2B5EF4-FFF2-40B4-BE49-F238E27FC236}">
                <a16:creationId xmlns:a16="http://schemas.microsoft.com/office/drawing/2014/main" id="{4B35406F-3770-2A40-9173-67A3538D2FBD}"/>
              </a:ext>
            </a:extLst>
          </p:cNvPr>
          <p:cNvSpPr>
            <a:spLocks noGrp="1"/>
          </p:cNvSpPr>
          <p:nvPr>
            <p:ph idx="14"/>
          </p:nvPr>
        </p:nvSpPr>
        <p:spPr>
          <a:xfrm>
            <a:off x="9007581" y="1960844"/>
            <a:ext cx="2361661"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A4096729-12C7-6847-AF20-30EC9E9095B0}" type="datetime1">
              <a:rPr lang="en-GB" smtClean="0"/>
              <a:t>09/06/2023</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1604758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Impact Two Column">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26A9C47-FC13-6448-9F53-7E11444CCFFD}"/>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6" name="Picture 15">
            <a:extLst>
              <a:ext uri="{FF2B5EF4-FFF2-40B4-BE49-F238E27FC236}">
                <a16:creationId xmlns:a16="http://schemas.microsoft.com/office/drawing/2014/main" id="{C5878313-77FD-8244-8818-E61634B962F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5" name="Content Placeholder 2">
            <a:extLst>
              <a:ext uri="{FF2B5EF4-FFF2-40B4-BE49-F238E27FC236}">
                <a16:creationId xmlns:a16="http://schemas.microsoft.com/office/drawing/2014/main" id="{8A0C2EC8-81AB-2648-BD99-8F3BC31361FC}"/>
              </a:ext>
            </a:extLst>
          </p:cNvPr>
          <p:cNvSpPr>
            <a:spLocks noGrp="1"/>
          </p:cNvSpPr>
          <p:nvPr>
            <p:ph idx="14"/>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4B89A0-27EB-7D49-A1FB-0A24F43DEDB3}"/>
              </a:ext>
            </a:extLst>
          </p:cNvPr>
          <p:cNvSpPr>
            <a:spLocks noGrp="1"/>
          </p:cNvSpPr>
          <p:nvPr>
            <p:ph sz="half" idx="2"/>
          </p:nvPr>
        </p:nvSpPr>
        <p:spPr>
          <a:xfrm>
            <a:off x="6309360" y="147304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01026011-5817-4C4F-8C54-ED4A8F32D78D}" type="datetime1">
              <a:rPr lang="en-GB" smtClean="0"/>
              <a:t>09/06/2023</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5565667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Impact Two Column 2">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0337DCC-087C-EF4C-B483-4BDDB150609F}"/>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7" name="Picture 16">
            <a:extLst>
              <a:ext uri="{FF2B5EF4-FFF2-40B4-BE49-F238E27FC236}">
                <a16:creationId xmlns:a16="http://schemas.microsoft.com/office/drawing/2014/main" id="{21502FDC-D3BB-9B41-8939-2A314D1D487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Text Placeholder 2">
            <a:extLst>
              <a:ext uri="{FF2B5EF4-FFF2-40B4-BE49-F238E27FC236}">
                <a16:creationId xmlns:a16="http://schemas.microsoft.com/office/drawing/2014/main" id="{2FDD5734-76C8-6E43-990B-FACD1199D39C}"/>
              </a:ext>
            </a:extLst>
          </p:cNvPr>
          <p:cNvSpPr>
            <a:spLocks noGrp="1"/>
          </p:cNvSpPr>
          <p:nvPr>
            <p:ph type="body" idx="1"/>
          </p:nvPr>
        </p:nvSpPr>
        <p:spPr>
          <a:xfrm>
            <a:off x="839789" y="1462549"/>
            <a:ext cx="5042852" cy="823912"/>
          </a:xfrm>
        </p:spPr>
        <p:txBody>
          <a:bodyPr anchor="b"/>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2">
            <a:extLst>
              <a:ext uri="{FF2B5EF4-FFF2-40B4-BE49-F238E27FC236}">
                <a16:creationId xmlns:a16="http://schemas.microsoft.com/office/drawing/2014/main" id="{D2049980-D938-5240-A9B1-A7B9C08A3FD7}"/>
              </a:ext>
            </a:extLst>
          </p:cNvPr>
          <p:cNvSpPr>
            <a:spLocks noGrp="1"/>
          </p:cNvSpPr>
          <p:nvPr>
            <p:ph idx="14"/>
          </p:nvPr>
        </p:nvSpPr>
        <p:spPr>
          <a:xfrm>
            <a:off x="838200" y="2540580"/>
            <a:ext cx="5044440" cy="3327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694AF8A-80DC-4A40-A902-B667F289330F}"/>
              </a:ext>
            </a:extLst>
          </p:cNvPr>
          <p:cNvSpPr>
            <a:spLocks noGrp="1"/>
          </p:cNvSpPr>
          <p:nvPr>
            <p:ph type="body" sz="quarter" idx="3"/>
          </p:nvPr>
        </p:nvSpPr>
        <p:spPr>
          <a:xfrm>
            <a:off x="6309360" y="1462549"/>
            <a:ext cx="5046028" cy="823912"/>
          </a:xfrm>
        </p:spPr>
        <p:txBody>
          <a:bodyPr anchor="b"/>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Content Placeholder 3">
            <a:extLst>
              <a:ext uri="{FF2B5EF4-FFF2-40B4-BE49-F238E27FC236}">
                <a16:creationId xmlns:a16="http://schemas.microsoft.com/office/drawing/2014/main" id="{1FFC97D4-D179-AC49-9CD5-C230CF63DF32}"/>
              </a:ext>
            </a:extLst>
          </p:cNvPr>
          <p:cNvSpPr>
            <a:spLocks noGrp="1"/>
          </p:cNvSpPr>
          <p:nvPr>
            <p:ph sz="half" idx="2"/>
          </p:nvPr>
        </p:nvSpPr>
        <p:spPr>
          <a:xfrm>
            <a:off x="6309360" y="2554150"/>
            <a:ext cx="5044440" cy="3327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FD7CB24B-B261-464F-8701-7A7D30D33A55}"/>
              </a:ext>
            </a:extLst>
          </p:cNvPr>
          <p:cNvSpPr>
            <a:spLocks noGrp="1"/>
          </p:cNvSpPr>
          <p:nvPr>
            <p:ph type="dt" sz="half" idx="10"/>
          </p:nvPr>
        </p:nvSpPr>
        <p:spPr/>
        <p:txBody>
          <a:bodyPr/>
          <a:lstStyle/>
          <a:p>
            <a:fld id="{57AD4DEB-400B-2F47-8EA9-BED2FF45862A}" type="datetime1">
              <a:rPr lang="en-GB" smtClean="0"/>
              <a:t>09/06/2023</a:t>
            </a:fld>
            <a:endParaRPr lang="en-US"/>
          </a:p>
        </p:txBody>
      </p:sp>
      <p:sp>
        <p:nvSpPr>
          <p:cNvPr id="8" name="Footer Placeholder 7">
            <a:extLst>
              <a:ext uri="{FF2B5EF4-FFF2-40B4-BE49-F238E27FC236}">
                <a16:creationId xmlns:a16="http://schemas.microsoft.com/office/drawing/2014/main" id="{D77D488B-CF03-CF4C-AC0D-CE28BE9175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FEA418-9509-2546-A306-76691545CF90}"/>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530232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Impact Blank">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6BF8616-2073-4D43-96DD-F449E93AA974}"/>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09/06/2023</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9" name="Title 1">
            <a:extLst>
              <a:ext uri="{FF2B5EF4-FFF2-40B4-BE49-F238E27FC236}">
                <a16:creationId xmlns:a16="http://schemas.microsoft.com/office/drawing/2014/main" id="{75F5B6C1-7363-7845-84D2-65178D7ACEAF}"/>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Tree>
    <p:extLst>
      <p:ext uri="{BB962C8B-B14F-4D97-AF65-F5344CB8AC3E}">
        <p14:creationId xmlns:p14="http://schemas.microsoft.com/office/powerpoint/2010/main" val="17712650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Impact Two Column Imag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B171A6C3-7214-5D45-B4C8-B6981E6ED0EA}"/>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5" name="Picture 14">
            <a:extLst>
              <a:ext uri="{FF2B5EF4-FFF2-40B4-BE49-F238E27FC236}">
                <a16:creationId xmlns:a16="http://schemas.microsoft.com/office/drawing/2014/main" id="{89054E92-8F01-F54E-8278-480D5601F5A3}"/>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1" name="Picture Placeholder 2">
            <a:extLst>
              <a:ext uri="{FF2B5EF4-FFF2-40B4-BE49-F238E27FC236}">
                <a16:creationId xmlns:a16="http://schemas.microsoft.com/office/drawing/2014/main" id="{E2730E72-8D0C-9849-B689-B4BEB07099DE}"/>
              </a:ext>
            </a:extLst>
          </p:cNvPr>
          <p:cNvSpPr>
            <a:spLocks noGrp="1"/>
          </p:cNvSpPr>
          <p:nvPr>
            <p:ph type="pic" idx="14"/>
          </p:nvPr>
        </p:nvSpPr>
        <p:spPr>
          <a:xfrm>
            <a:off x="838201" y="1463040"/>
            <a:ext cx="5044440" cy="3362960"/>
          </a:xfrm>
          <a:prstGeom prst="roundRect">
            <a:avLst>
              <a:gd name="adj" fmla="val 2736"/>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2" name="Text Placeholder 3">
            <a:extLst>
              <a:ext uri="{FF2B5EF4-FFF2-40B4-BE49-F238E27FC236}">
                <a16:creationId xmlns:a16="http://schemas.microsoft.com/office/drawing/2014/main" id="{70287752-A3D4-354A-80FC-B04FFE1BC6F4}"/>
              </a:ext>
            </a:extLst>
          </p:cNvPr>
          <p:cNvSpPr>
            <a:spLocks noGrp="1"/>
          </p:cNvSpPr>
          <p:nvPr>
            <p:ph type="body" sz="half" idx="2"/>
          </p:nvPr>
        </p:nvSpPr>
        <p:spPr>
          <a:xfrm>
            <a:off x="839788" y="5150923"/>
            <a:ext cx="5042853" cy="6881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Picture Placeholder 2">
            <a:extLst>
              <a:ext uri="{FF2B5EF4-FFF2-40B4-BE49-F238E27FC236}">
                <a16:creationId xmlns:a16="http://schemas.microsoft.com/office/drawing/2014/main" id="{D51B0398-8716-8F4A-97F7-95F84FB5CA3A}"/>
              </a:ext>
            </a:extLst>
          </p:cNvPr>
          <p:cNvSpPr>
            <a:spLocks noGrp="1"/>
          </p:cNvSpPr>
          <p:nvPr>
            <p:ph type="pic" idx="13"/>
          </p:nvPr>
        </p:nvSpPr>
        <p:spPr>
          <a:xfrm>
            <a:off x="6309360" y="1463040"/>
            <a:ext cx="5044440" cy="3362960"/>
          </a:xfrm>
          <a:prstGeom prst="roundRect">
            <a:avLst>
              <a:gd name="adj" fmla="val 2736"/>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3" name="Text Placeholder 3">
            <a:extLst>
              <a:ext uri="{FF2B5EF4-FFF2-40B4-BE49-F238E27FC236}">
                <a16:creationId xmlns:a16="http://schemas.microsoft.com/office/drawing/2014/main" id="{CBB708B0-6D17-BC4F-A793-1D36B2137D90}"/>
              </a:ext>
            </a:extLst>
          </p:cNvPr>
          <p:cNvSpPr>
            <a:spLocks noGrp="1"/>
          </p:cNvSpPr>
          <p:nvPr>
            <p:ph type="body" sz="half" idx="15"/>
          </p:nvPr>
        </p:nvSpPr>
        <p:spPr>
          <a:xfrm>
            <a:off x="6309360" y="5150923"/>
            <a:ext cx="5085807" cy="6881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Date Placeholder 1">
            <a:extLst>
              <a:ext uri="{FF2B5EF4-FFF2-40B4-BE49-F238E27FC236}">
                <a16:creationId xmlns:a16="http://schemas.microsoft.com/office/drawing/2014/main" id="{02822C03-EB4F-6C40-A1DC-FC28C5081126}"/>
              </a:ext>
            </a:extLst>
          </p:cNvPr>
          <p:cNvSpPr>
            <a:spLocks noGrp="1"/>
          </p:cNvSpPr>
          <p:nvPr>
            <p:ph type="dt" sz="half" idx="10"/>
          </p:nvPr>
        </p:nvSpPr>
        <p:spPr/>
        <p:txBody>
          <a:bodyPr/>
          <a:lstStyle/>
          <a:p>
            <a:fld id="{6B019124-9FEE-F749-B64E-9F79989DAC2E}" type="datetime1">
              <a:rPr lang="en-GB" smtClean="0"/>
              <a:t>09/06/2023</a:t>
            </a:fld>
            <a:endParaRPr lang="en-US"/>
          </a:p>
        </p:txBody>
      </p:sp>
      <p:sp>
        <p:nvSpPr>
          <p:cNvPr id="3" name="Footer Placeholder 2">
            <a:extLst>
              <a:ext uri="{FF2B5EF4-FFF2-40B4-BE49-F238E27FC236}">
                <a16:creationId xmlns:a16="http://schemas.microsoft.com/office/drawing/2014/main" id="{077AB214-15AA-D748-81F1-3058A17859E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425E78-C9A1-1F43-B258-04C4C460ED07}"/>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926611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E568CA6-59BD-244B-9036-0C61FAFBFC2A}"/>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8160000" y="1818000"/>
            <a:ext cx="4032000" cy="5040000"/>
          </a:xfrm>
          <a:prstGeom prst="rect">
            <a:avLst/>
          </a:prstGeom>
        </p:spPr>
      </p:pic>
      <p:sp>
        <p:nvSpPr>
          <p:cNvPr id="15" name="Title 1">
            <a:extLst>
              <a:ext uri="{FF2B5EF4-FFF2-40B4-BE49-F238E27FC236}">
                <a16:creationId xmlns:a16="http://schemas.microsoft.com/office/drawing/2014/main" id="{D7F1ED91-20F3-6C45-B97B-320BA4DC48B7}"/>
              </a:ext>
            </a:extLst>
          </p:cNvPr>
          <p:cNvSpPr>
            <a:spLocks noGrp="1"/>
          </p:cNvSpPr>
          <p:nvPr>
            <p:ph type="title"/>
          </p:nvPr>
        </p:nvSpPr>
        <p:spPr>
          <a:xfrm>
            <a:off x="831850" y="1229360"/>
            <a:ext cx="7347646" cy="2558547"/>
          </a:xfrm>
        </p:spPr>
        <p:txBody>
          <a:bodyPr anchor="b">
            <a:normAutofit/>
          </a:bodyPr>
          <a:lstStyle>
            <a:lvl1pPr>
              <a:defRPr sz="4400"/>
            </a:lvl1pPr>
          </a:lstStyle>
          <a:p>
            <a:r>
              <a:rPr lang="en-US"/>
              <a:t>Click to edit Master title style</a:t>
            </a:r>
            <a:endParaRPr lang="en-US" dirty="0"/>
          </a:p>
        </p:txBody>
      </p:sp>
      <p:sp>
        <p:nvSpPr>
          <p:cNvPr id="16" name="Text Placeholder 2">
            <a:extLst>
              <a:ext uri="{FF2B5EF4-FFF2-40B4-BE49-F238E27FC236}">
                <a16:creationId xmlns:a16="http://schemas.microsoft.com/office/drawing/2014/main" id="{ACAD05E5-D687-604F-9665-B43A8F5A0F15}"/>
              </a:ext>
            </a:extLst>
          </p:cNvPr>
          <p:cNvSpPr>
            <a:spLocks noGrp="1"/>
          </p:cNvSpPr>
          <p:nvPr>
            <p:ph type="body" idx="1"/>
          </p:nvPr>
        </p:nvSpPr>
        <p:spPr>
          <a:xfrm>
            <a:off x="831850" y="3814895"/>
            <a:ext cx="733679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1" name="Picture 10" descr="UK Data Service logo">
            <a:extLst>
              <a:ext uri="{FF2B5EF4-FFF2-40B4-BE49-F238E27FC236}">
                <a16:creationId xmlns:a16="http://schemas.microsoft.com/office/drawing/2014/main" id="{156298A7-4C3C-BA4C-97D4-F2F510C5A17A}"/>
              </a:ext>
            </a:extLst>
          </p:cNvPr>
          <p:cNvPicPr>
            <a:picLocks noChangeAspect="1"/>
          </p:cNvPicPr>
          <p:nvPr userDrawn="1"/>
        </p:nvPicPr>
        <p:blipFill>
          <a:blip r:embed="rId3"/>
          <a:stretch>
            <a:fillRect/>
          </a:stretch>
        </p:blipFill>
        <p:spPr>
          <a:xfrm>
            <a:off x="599440" y="182880"/>
            <a:ext cx="3101521" cy="1059831"/>
          </a:xfrm>
          <a:prstGeom prst="rect">
            <a:avLst/>
          </a:prstGeom>
        </p:spPr>
      </p:pic>
      <p:sp>
        <p:nvSpPr>
          <p:cNvPr id="4" name="Date Placeholder 3">
            <a:extLst>
              <a:ext uri="{FF2B5EF4-FFF2-40B4-BE49-F238E27FC236}">
                <a16:creationId xmlns:a16="http://schemas.microsoft.com/office/drawing/2014/main" id="{576A7BAA-6633-ED49-B704-0C3C14CAA02E}"/>
              </a:ext>
            </a:extLst>
          </p:cNvPr>
          <p:cNvSpPr>
            <a:spLocks noGrp="1"/>
          </p:cNvSpPr>
          <p:nvPr>
            <p:ph type="dt" sz="half" idx="10"/>
          </p:nvPr>
        </p:nvSpPr>
        <p:spPr/>
        <p:txBody>
          <a:bodyPr/>
          <a:lstStyle/>
          <a:p>
            <a:fld id="{B215A42F-436F-F945-AF86-C545F1275288}" type="datetime1">
              <a:rPr lang="en-GB" smtClean="0"/>
              <a:t>09/06/2023</a:t>
            </a:fld>
            <a:endParaRPr lang="en-US" dirty="0"/>
          </a:p>
        </p:txBody>
      </p:sp>
      <p:sp>
        <p:nvSpPr>
          <p:cNvPr id="5" name="Footer Placeholder 4">
            <a:extLst>
              <a:ext uri="{FF2B5EF4-FFF2-40B4-BE49-F238E27FC236}">
                <a16:creationId xmlns:a16="http://schemas.microsoft.com/office/drawing/2014/main" id="{BFAB7BBB-4F97-4945-8A6E-B312377E7DB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4C29CD-B531-3345-9F02-2BBEC37AF461}"/>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7595621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Impact Text w/ Large Imag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D637F60-8147-E64A-B40D-2B0E76450DA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3" name="Picture 12">
            <a:extLst>
              <a:ext uri="{FF2B5EF4-FFF2-40B4-BE49-F238E27FC236}">
                <a16:creationId xmlns:a16="http://schemas.microsoft.com/office/drawing/2014/main" id="{1D3CC57A-08FB-2043-9F96-FEB3835CE5EC}"/>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5" name="Content Placeholder 2">
            <a:extLst>
              <a:ext uri="{FF2B5EF4-FFF2-40B4-BE49-F238E27FC236}">
                <a16:creationId xmlns:a16="http://schemas.microsoft.com/office/drawing/2014/main" id="{E30400B8-1E22-FA40-8821-BF2BE615A391}"/>
              </a:ext>
            </a:extLst>
          </p:cNvPr>
          <p:cNvSpPr>
            <a:spLocks noGrp="1"/>
          </p:cNvSpPr>
          <p:nvPr>
            <p:ph idx="1"/>
          </p:nvPr>
        </p:nvSpPr>
        <p:spPr>
          <a:xfrm>
            <a:off x="838200" y="1463040"/>
            <a:ext cx="3981994" cy="41137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2">
            <a:extLst>
              <a:ext uri="{FF2B5EF4-FFF2-40B4-BE49-F238E27FC236}">
                <a16:creationId xmlns:a16="http://schemas.microsoft.com/office/drawing/2014/main" id="{B1AA4212-F7CB-D54A-B323-E0607E7F2D43}"/>
              </a:ext>
            </a:extLst>
          </p:cNvPr>
          <p:cNvSpPr>
            <a:spLocks noGrp="1"/>
          </p:cNvSpPr>
          <p:nvPr>
            <p:ph type="pic" idx="13" hasCustomPrompt="1"/>
          </p:nvPr>
        </p:nvSpPr>
        <p:spPr>
          <a:xfrm>
            <a:off x="5183188" y="1463040"/>
            <a:ext cx="6170612" cy="4113741"/>
          </a:xfrm>
          <a:prstGeom prst="roundRect">
            <a:avLst>
              <a:gd name="adj" fmla="val 2736"/>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for generic/service content or </a:t>
            </a:r>
            <a:r>
              <a:rPr lang="en-US" dirty="0" err="1"/>
              <a:t>colour</a:t>
            </a:r>
            <a:r>
              <a:rPr lang="en-US" dirty="0"/>
              <a:t> image for ‘impact’ content.</a:t>
            </a:r>
          </a:p>
          <a:p>
            <a:endParaRPr lang="en-US" dirty="0"/>
          </a:p>
        </p:txBody>
      </p:sp>
      <p:sp>
        <p:nvSpPr>
          <p:cNvPr id="5" name="Date Placeholder 4">
            <a:extLst>
              <a:ext uri="{FF2B5EF4-FFF2-40B4-BE49-F238E27FC236}">
                <a16:creationId xmlns:a16="http://schemas.microsoft.com/office/drawing/2014/main" id="{24E5832B-BD35-5546-BFD6-7A0897477F2A}"/>
              </a:ext>
            </a:extLst>
          </p:cNvPr>
          <p:cNvSpPr>
            <a:spLocks noGrp="1"/>
          </p:cNvSpPr>
          <p:nvPr>
            <p:ph type="dt" sz="half" idx="10"/>
          </p:nvPr>
        </p:nvSpPr>
        <p:spPr/>
        <p:txBody>
          <a:bodyPr/>
          <a:lstStyle/>
          <a:p>
            <a:fld id="{121B5539-A31E-E445-B370-3EE7B5028308}" type="datetime1">
              <a:rPr lang="en-GB" smtClean="0"/>
              <a:t>09/06/2023</a:t>
            </a:fld>
            <a:endParaRPr lang="en-US"/>
          </a:p>
        </p:txBody>
      </p:sp>
      <p:sp>
        <p:nvSpPr>
          <p:cNvPr id="6" name="Footer Placeholder 5">
            <a:extLst>
              <a:ext uri="{FF2B5EF4-FFF2-40B4-BE49-F238E27FC236}">
                <a16:creationId xmlns:a16="http://schemas.microsoft.com/office/drawing/2014/main" id="{12417B17-7C2F-CC4E-8479-ACD6C7D429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C452-7B7D-9941-880B-F88136874632}"/>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17914769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inal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257F14C-28EB-D44F-835B-2A45258A3E7D}"/>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4440193" y="0"/>
            <a:ext cx="4140000" cy="4140000"/>
          </a:xfrm>
          <a:prstGeom prst="rect">
            <a:avLst/>
          </a:prstGeom>
        </p:spPr>
      </p:pic>
      <p:pic>
        <p:nvPicPr>
          <p:cNvPr id="15" name="Picture 14">
            <a:extLst>
              <a:ext uri="{FF2B5EF4-FFF2-40B4-BE49-F238E27FC236}">
                <a16:creationId xmlns:a16="http://schemas.microsoft.com/office/drawing/2014/main" id="{3DCBD7EA-7633-8544-82AA-792AA39D270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8052000" y="2718000"/>
            <a:ext cx="4140000" cy="4140000"/>
          </a:xfrm>
          <a:prstGeom prst="rect">
            <a:avLst/>
          </a:prstGeom>
        </p:spPr>
      </p:pic>
      <p:sp>
        <p:nvSpPr>
          <p:cNvPr id="13" name="Title 1">
            <a:extLst>
              <a:ext uri="{FF2B5EF4-FFF2-40B4-BE49-F238E27FC236}">
                <a16:creationId xmlns:a16="http://schemas.microsoft.com/office/drawing/2014/main" id="{2278BD0B-2407-594E-B441-F29356308E5A}"/>
              </a:ext>
            </a:extLst>
          </p:cNvPr>
          <p:cNvSpPr>
            <a:spLocks noGrp="1"/>
          </p:cNvSpPr>
          <p:nvPr>
            <p:ph type="title"/>
          </p:nvPr>
        </p:nvSpPr>
        <p:spPr>
          <a:xfrm>
            <a:off x="831850" y="1240077"/>
            <a:ext cx="5264150" cy="2547830"/>
          </a:xfrm>
        </p:spPr>
        <p:txBody>
          <a:bodyPr anchor="b">
            <a:normAutofit/>
          </a:bodyPr>
          <a:lstStyle>
            <a:lvl1pPr>
              <a:defRPr sz="4400"/>
            </a:lvl1p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3073C0B5-D10A-244A-A642-F2ECD8D216A4}"/>
              </a:ext>
            </a:extLst>
          </p:cNvPr>
          <p:cNvSpPr>
            <a:spLocks noGrp="1"/>
          </p:cNvSpPr>
          <p:nvPr>
            <p:ph type="body" idx="1" hasCustomPrompt="1"/>
          </p:nvPr>
        </p:nvSpPr>
        <p:spPr>
          <a:xfrm>
            <a:off x="831850" y="3814895"/>
            <a:ext cx="526415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Insert contact details [name, email]</a:t>
            </a:r>
          </a:p>
        </p:txBody>
      </p:sp>
      <p:pic>
        <p:nvPicPr>
          <p:cNvPr id="17" name="Logo" descr="UK Data Service logo">
            <a:extLst>
              <a:ext uri="{FF2B5EF4-FFF2-40B4-BE49-F238E27FC236}">
                <a16:creationId xmlns:a16="http://schemas.microsoft.com/office/drawing/2014/main" id="{0F76BA20-AA2B-7340-AC15-C4F4ACBB3B65}"/>
              </a:ext>
            </a:extLst>
          </p:cNvPr>
          <p:cNvPicPr>
            <a:picLocks noChangeAspect="1"/>
          </p:cNvPicPr>
          <p:nvPr userDrawn="1"/>
        </p:nvPicPr>
        <p:blipFill>
          <a:blip r:embed="rId4"/>
          <a:stretch>
            <a:fillRect/>
          </a:stretch>
        </p:blipFill>
        <p:spPr>
          <a:xfrm>
            <a:off x="599440" y="182880"/>
            <a:ext cx="3101521" cy="1059831"/>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45591B23-550B-D34F-BD1A-05839C075451}" type="datetime1">
              <a:rPr lang="en-GB" smtClean="0"/>
              <a:t>09/06/2023</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17246269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Slide 2">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2278BD0B-2407-594E-B441-F29356308E5A}"/>
              </a:ext>
            </a:extLst>
          </p:cNvPr>
          <p:cNvSpPr>
            <a:spLocks noGrp="1"/>
          </p:cNvSpPr>
          <p:nvPr>
            <p:ph type="title"/>
          </p:nvPr>
        </p:nvSpPr>
        <p:spPr>
          <a:xfrm>
            <a:off x="831850" y="1252603"/>
            <a:ext cx="5264150" cy="2535304"/>
          </a:xfrm>
        </p:spPr>
        <p:txBody>
          <a:bodyPr anchor="b">
            <a:normAutofit/>
          </a:bodyPr>
          <a:lstStyle>
            <a:lvl1pPr>
              <a:defRPr sz="44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45591B23-550B-D34F-BD1A-05839C075451}" type="datetime1">
              <a:rPr lang="en-GB" smtClean="0"/>
              <a:t>09/06/2023</a:t>
            </a:fld>
            <a:endParaRPr lang="en-US"/>
          </a:p>
        </p:txBody>
      </p:sp>
      <p:pic>
        <p:nvPicPr>
          <p:cNvPr id="10" name="Logo" descr="UK Data Service logo">
            <a:extLst>
              <a:ext uri="{FF2B5EF4-FFF2-40B4-BE49-F238E27FC236}">
                <a16:creationId xmlns:a16="http://schemas.microsoft.com/office/drawing/2014/main" id="{7236A974-59D9-5341-B4B6-A118591D7A93}"/>
              </a:ext>
            </a:extLst>
          </p:cNvPr>
          <p:cNvPicPr>
            <a:picLocks noChangeAspect="1"/>
          </p:cNvPicPr>
          <p:nvPr userDrawn="1"/>
        </p:nvPicPr>
        <p:blipFill>
          <a:blip r:embed="rId2"/>
          <a:stretch>
            <a:fillRect/>
          </a:stretch>
        </p:blipFill>
        <p:spPr>
          <a:xfrm>
            <a:off x="599440" y="182880"/>
            <a:ext cx="3101521" cy="1059831"/>
          </a:xfrm>
          <a:prstGeom prst="rect">
            <a:avLst/>
          </a:prstGeom>
        </p:spPr>
      </p:pic>
      <p:sp>
        <p:nvSpPr>
          <p:cNvPr id="14" name="Text Placeholder 2">
            <a:extLst>
              <a:ext uri="{FF2B5EF4-FFF2-40B4-BE49-F238E27FC236}">
                <a16:creationId xmlns:a16="http://schemas.microsoft.com/office/drawing/2014/main" id="{3073C0B5-D10A-244A-A642-F2ECD8D216A4}"/>
              </a:ext>
            </a:extLst>
          </p:cNvPr>
          <p:cNvSpPr>
            <a:spLocks noGrp="1"/>
          </p:cNvSpPr>
          <p:nvPr>
            <p:ph type="body" idx="1"/>
          </p:nvPr>
        </p:nvSpPr>
        <p:spPr>
          <a:xfrm>
            <a:off x="831850" y="3814895"/>
            <a:ext cx="526415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670014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BB6CE-15A0-1F4C-8750-95EFE64645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3ABD98-971F-2E47-A3B1-7DF8D24359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D3FDF4-2C51-0642-B47E-E9644E942529}"/>
              </a:ext>
            </a:extLst>
          </p:cNvPr>
          <p:cNvSpPr>
            <a:spLocks noGrp="1"/>
          </p:cNvSpPr>
          <p:nvPr>
            <p:ph type="dt" sz="half" idx="10"/>
          </p:nvPr>
        </p:nvSpPr>
        <p:spPr/>
        <p:txBody>
          <a:bodyPr/>
          <a:lstStyle/>
          <a:p>
            <a:fld id="{49289C17-556E-C046-A339-146F08853335}" type="datetime1">
              <a:rPr lang="en-GB" smtClean="0"/>
              <a:t>09/06/2023</a:t>
            </a:fld>
            <a:endParaRPr lang="en-US"/>
          </a:p>
        </p:txBody>
      </p:sp>
      <p:sp>
        <p:nvSpPr>
          <p:cNvPr id="5" name="Footer Placeholder 4">
            <a:extLst>
              <a:ext uri="{FF2B5EF4-FFF2-40B4-BE49-F238E27FC236}">
                <a16:creationId xmlns:a16="http://schemas.microsoft.com/office/drawing/2014/main" id="{419A1DE3-9B49-6A45-9086-4F82B8A46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178811-6AAB-0544-B451-5714A93F500C}"/>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6357409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704203-40B6-AD49-BABA-0F53D899F9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AAD708B-2825-8A44-ADE7-0D8D0CFF2CC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A64769-EEF7-A549-9639-8815B60030E5}"/>
              </a:ext>
            </a:extLst>
          </p:cNvPr>
          <p:cNvSpPr>
            <a:spLocks noGrp="1"/>
          </p:cNvSpPr>
          <p:nvPr>
            <p:ph type="dt" sz="half" idx="10"/>
          </p:nvPr>
        </p:nvSpPr>
        <p:spPr/>
        <p:txBody>
          <a:bodyPr/>
          <a:lstStyle/>
          <a:p>
            <a:fld id="{0A4E35E5-3497-504C-90EE-ACD012EC1750}" type="datetime1">
              <a:rPr lang="en-GB" smtClean="0"/>
              <a:t>09/06/2023</a:t>
            </a:fld>
            <a:endParaRPr lang="en-US"/>
          </a:p>
        </p:txBody>
      </p:sp>
      <p:sp>
        <p:nvSpPr>
          <p:cNvPr id="5" name="Footer Placeholder 4">
            <a:extLst>
              <a:ext uri="{FF2B5EF4-FFF2-40B4-BE49-F238E27FC236}">
                <a16:creationId xmlns:a16="http://schemas.microsoft.com/office/drawing/2014/main" id="{A4221ACA-B6B2-A145-B9B1-6320D9CAFD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8F0699-5091-B846-8889-D3EC580EBA0B}"/>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681949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ED2EB-147C-C637-5A1C-E74AEDD0ABB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D43F183-3A1A-CBC1-09BF-D692B911C1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9F710C7-C6F8-082D-94A8-4307A5F07A82}"/>
              </a:ext>
            </a:extLst>
          </p:cNvPr>
          <p:cNvSpPr>
            <a:spLocks noGrp="1"/>
          </p:cNvSpPr>
          <p:nvPr>
            <p:ph type="dt" sz="half" idx="10"/>
          </p:nvPr>
        </p:nvSpPr>
        <p:spPr/>
        <p:txBody>
          <a:bodyPr/>
          <a:lstStyle/>
          <a:p>
            <a:fld id="{6B2E31D3-D513-4509-92E7-11288EB68A6C}" type="datetimeFigureOut">
              <a:rPr lang="en-GB" smtClean="0"/>
              <a:t>09/06/2023</a:t>
            </a:fld>
            <a:endParaRPr lang="en-GB"/>
          </a:p>
        </p:txBody>
      </p:sp>
      <p:sp>
        <p:nvSpPr>
          <p:cNvPr id="5" name="Footer Placeholder 4">
            <a:extLst>
              <a:ext uri="{FF2B5EF4-FFF2-40B4-BE49-F238E27FC236}">
                <a16:creationId xmlns:a16="http://schemas.microsoft.com/office/drawing/2014/main" id="{71013CCC-DF3A-25AF-7D2B-FA5E4C5F835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05B352F-E555-A1F5-95D0-1DE2C0371E0E}"/>
              </a:ext>
            </a:extLst>
          </p:cNvPr>
          <p:cNvSpPr>
            <a:spLocks noGrp="1"/>
          </p:cNvSpPr>
          <p:nvPr>
            <p:ph type="sldNum" sz="quarter" idx="12"/>
          </p:nvPr>
        </p:nvSpPr>
        <p:spPr/>
        <p:txBody>
          <a:bodyPr/>
          <a:lstStyle/>
          <a:p>
            <a:fld id="{9C5EE2DE-0633-49AD-BE1A-4DCB920EB041}" type="slidenum">
              <a:rPr lang="en-GB" smtClean="0"/>
              <a:t>‹#›</a:t>
            </a:fld>
            <a:endParaRPr lang="en-GB"/>
          </a:p>
        </p:txBody>
      </p:sp>
    </p:spTree>
    <p:extLst>
      <p:ext uri="{BB962C8B-B14F-4D97-AF65-F5344CB8AC3E}">
        <p14:creationId xmlns:p14="http://schemas.microsoft.com/office/powerpoint/2010/main" val="22269156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0A642-6A12-E13B-3F84-F258CFC4231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5301A99-D4A7-22B0-8A91-AEE8E8F29F9A}"/>
              </a:ext>
            </a:extLst>
          </p:cNvPr>
          <p:cNvSpPr>
            <a:spLocks noGrp="1"/>
          </p:cNvSpPr>
          <p:nvPr>
            <p:ph type="dt" sz="half" idx="10"/>
          </p:nvPr>
        </p:nvSpPr>
        <p:spPr/>
        <p:txBody>
          <a:bodyPr/>
          <a:lstStyle/>
          <a:p>
            <a:fld id="{6B2E31D3-D513-4509-92E7-11288EB68A6C}" type="datetimeFigureOut">
              <a:rPr lang="en-GB" smtClean="0"/>
              <a:t>09/06/2023</a:t>
            </a:fld>
            <a:endParaRPr lang="en-GB"/>
          </a:p>
        </p:txBody>
      </p:sp>
      <p:sp>
        <p:nvSpPr>
          <p:cNvPr id="4" name="Footer Placeholder 3">
            <a:extLst>
              <a:ext uri="{FF2B5EF4-FFF2-40B4-BE49-F238E27FC236}">
                <a16:creationId xmlns:a16="http://schemas.microsoft.com/office/drawing/2014/main" id="{EA60C9FC-054C-4537-A754-D6B9C4C75C8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94FB0243-DB40-D867-1746-1072BC9912E7}"/>
              </a:ext>
            </a:extLst>
          </p:cNvPr>
          <p:cNvSpPr>
            <a:spLocks noGrp="1"/>
          </p:cNvSpPr>
          <p:nvPr>
            <p:ph type="sldNum" sz="quarter" idx="12"/>
          </p:nvPr>
        </p:nvSpPr>
        <p:spPr/>
        <p:txBody>
          <a:bodyPr/>
          <a:lstStyle/>
          <a:p>
            <a:fld id="{9C5EE2DE-0633-49AD-BE1A-4DCB920EB041}" type="slidenum">
              <a:rPr lang="en-GB" smtClean="0"/>
              <a:t>‹#›</a:t>
            </a:fld>
            <a:endParaRPr lang="en-GB"/>
          </a:p>
        </p:txBody>
      </p:sp>
    </p:spTree>
    <p:extLst>
      <p:ext uri="{BB962C8B-B14F-4D97-AF65-F5344CB8AC3E}">
        <p14:creationId xmlns:p14="http://schemas.microsoft.com/office/powerpoint/2010/main" val="7053093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B5EC7-4E2C-4DA1-BCD5-DE0D978347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2C22EAF4-1E41-4594-9621-483DCCB532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5FB987C-B044-44FC-9254-20BB61EF88B4}"/>
              </a:ext>
            </a:extLst>
          </p:cNvPr>
          <p:cNvSpPr>
            <a:spLocks noGrp="1"/>
          </p:cNvSpPr>
          <p:nvPr>
            <p:ph type="dt" sz="half" idx="10"/>
          </p:nvPr>
        </p:nvSpPr>
        <p:spPr/>
        <p:txBody>
          <a:bodyPr/>
          <a:lstStyle/>
          <a:p>
            <a:fld id="{5D7B5550-949B-4E59-AE5A-F470A000CC02}" type="datetimeFigureOut">
              <a:rPr lang="en-GB" smtClean="0"/>
              <a:t>09/06/2023</a:t>
            </a:fld>
            <a:endParaRPr lang="en-GB"/>
          </a:p>
        </p:txBody>
      </p:sp>
      <p:sp>
        <p:nvSpPr>
          <p:cNvPr id="5" name="Footer Placeholder 4">
            <a:extLst>
              <a:ext uri="{FF2B5EF4-FFF2-40B4-BE49-F238E27FC236}">
                <a16:creationId xmlns:a16="http://schemas.microsoft.com/office/drawing/2014/main" id="{1498F7F2-89F2-493F-864E-724F858E64D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BAB0C61-655F-4956-B501-0C1114136197}"/>
              </a:ext>
            </a:extLst>
          </p:cNvPr>
          <p:cNvSpPr>
            <a:spLocks noGrp="1"/>
          </p:cNvSpPr>
          <p:nvPr>
            <p:ph type="sldNum" sz="quarter" idx="12"/>
          </p:nvPr>
        </p:nvSpPr>
        <p:spPr/>
        <p:txBody>
          <a:bodyPr/>
          <a:lstStyle/>
          <a:p>
            <a:fld id="{715853E5-9FB2-45D3-A761-68AA04D5FFAB}" type="slidenum">
              <a:rPr lang="en-GB" smtClean="0"/>
              <a:t>‹#›</a:t>
            </a:fld>
            <a:endParaRPr lang="en-GB"/>
          </a:p>
        </p:txBody>
      </p:sp>
    </p:spTree>
    <p:extLst>
      <p:ext uri="{BB962C8B-B14F-4D97-AF65-F5344CB8AC3E}">
        <p14:creationId xmlns:p14="http://schemas.microsoft.com/office/powerpoint/2010/main" val="1614522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 text block (No-colour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13409"/>
            <a:ext cx="9977271" cy="548819"/>
          </a:xfrm>
        </p:spPr>
        <p:txBody>
          <a:bodyPr>
            <a:noAutofit/>
          </a:bodyPr>
          <a:lstStyle>
            <a:lvl1pPr>
              <a:defRPr sz="3600"/>
            </a:lvl1pPr>
          </a:lstStyle>
          <a:p>
            <a:r>
              <a:rPr lang="en-US"/>
              <a:t>Click to edit Master title style</a:t>
            </a:r>
            <a:endParaRPr lang="en-US" dirty="0"/>
          </a:p>
        </p:txBody>
      </p:sp>
      <p:sp>
        <p:nvSpPr>
          <p:cNvPr id="10" name="Text Placeholder 9"/>
          <p:cNvSpPr>
            <a:spLocks noGrp="1"/>
          </p:cNvSpPr>
          <p:nvPr>
            <p:ph type="body" sz="quarter" idx="13"/>
          </p:nvPr>
        </p:nvSpPr>
        <p:spPr>
          <a:xfrm>
            <a:off x="838200" y="1524001"/>
            <a:ext cx="9977438" cy="32209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6" name="Picture 5" descr="&quot; &quot;">
            <a:extLst>
              <a:ext uri="{FF2B5EF4-FFF2-40B4-BE49-F238E27FC236}">
                <a16:creationId xmlns:a16="http://schemas.microsoft.com/office/drawing/2014/main" id="{5E49A4A5-C4C1-5D41-BB01-2986D21171C3}"/>
              </a:ext>
            </a:extLst>
          </p:cNvPr>
          <p:cNvPicPr>
            <a:picLocks noChangeAspect="1"/>
          </p:cNvPicPr>
          <p:nvPr userDrawn="1"/>
        </p:nvPicPr>
        <p:blipFill>
          <a:blip r:embed="rId2"/>
          <a:stretch>
            <a:fillRect/>
          </a:stretch>
        </p:blipFill>
        <p:spPr>
          <a:xfrm>
            <a:off x="8610600" y="3099873"/>
            <a:ext cx="3594462" cy="3594462"/>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09/06/2023</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042561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ingle text block (Colour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38123"/>
            <a:ext cx="9977271" cy="548819"/>
          </a:xfrm>
        </p:spPr>
        <p:txBody>
          <a:bodyPr>
            <a:noAutofit/>
          </a:bodyPr>
          <a:lstStyle>
            <a:lvl1pPr>
              <a:defRPr sz="3600"/>
            </a:lvl1pPr>
          </a:lstStyle>
          <a:p>
            <a:r>
              <a:rPr lang="en-US"/>
              <a:t>Click to edit Master title style</a:t>
            </a:r>
            <a:endParaRPr lang="en-US" dirty="0"/>
          </a:p>
        </p:txBody>
      </p:sp>
      <p:sp>
        <p:nvSpPr>
          <p:cNvPr id="10" name="Text Placeholder 9"/>
          <p:cNvSpPr>
            <a:spLocks noGrp="1"/>
          </p:cNvSpPr>
          <p:nvPr>
            <p:ph type="body" sz="quarter" idx="13"/>
          </p:nvPr>
        </p:nvSpPr>
        <p:spPr>
          <a:xfrm>
            <a:off x="838200" y="1548713"/>
            <a:ext cx="8843682" cy="40654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09/06/2023</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pic>
        <p:nvPicPr>
          <p:cNvPr id="11" name="Picture 10" descr="&quot; &quot;">
            <a:extLst>
              <a:ext uri="{FF2B5EF4-FFF2-40B4-BE49-F238E27FC236}">
                <a16:creationId xmlns:a16="http://schemas.microsoft.com/office/drawing/2014/main" id="{96E4B558-0EB5-6F40-AF8C-7DF31DEF437A}"/>
              </a:ext>
            </a:extLst>
          </p:cNvPr>
          <p:cNvPicPr>
            <a:picLocks noChangeAspect="1"/>
          </p:cNvPicPr>
          <p:nvPr userDrawn="1"/>
        </p:nvPicPr>
        <p:blipFill>
          <a:blip r:embed="rId2"/>
          <a:stretch>
            <a:fillRect/>
          </a:stretch>
        </p:blipFill>
        <p:spPr>
          <a:xfrm>
            <a:off x="7112000" y="1223011"/>
            <a:ext cx="5080000" cy="6350000"/>
          </a:xfrm>
          <a:prstGeom prst="rect">
            <a:avLst/>
          </a:prstGeom>
        </p:spPr>
      </p:pic>
    </p:spTree>
    <p:extLst>
      <p:ext uri="{BB962C8B-B14F-4D97-AF65-F5344CB8AC3E}">
        <p14:creationId xmlns:p14="http://schemas.microsoft.com/office/powerpoint/2010/main" val="3280349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ingle text block (Small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38123"/>
            <a:ext cx="9977271" cy="548819"/>
          </a:xfrm>
        </p:spPr>
        <p:txBody>
          <a:bodyPr>
            <a:noAutofit/>
          </a:bodyPr>
          <a:lstStyle>
            <a:lvl1pPr>
              <a:defRPr sz="3600"/>
            </a:lvl1pPr>
          </a:lstStyle>
          <a:p>
            <a:r>
              <a:rPr lang="en-US"/>
              <a:t>Click to edit Master title style</a:t>
            </a:r>
            <a:endParaRPr lang="en-US" dirty="0"/>
          </a:p>
        </p:txBody>
      </p:sp>
      <p:sp>
        <p:nvSpPr>
          <p:cNvPr id="10" name="Text Placeholder 9"/>
          <p:cNvSpPr>
            <a:spLocks noGrp="1"/>
          </p:cNvSpPr>
          <p:nvPr>
            <p:ph type="body" sz="quarter" idx="13"/>
          </p:nvPr>
        </p:nvSpPr>
        <p:spPr>
          <a:xfrm>
            <a:off x="838200" y="1540477"/>
            <a:ext cx="9977438" cy="4257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09/06/2023</a:t>
            </a:fld>
            <a:endParaRPr lang="en-US"/>
          </a:p>
        </p:txBody>
      </p:sp>
      <p:pic>
        <p:nvPicPr>
          <p:cNvPr id="12" name="Picture 11">
            <a:extLst>
              <a:ext uri="{FF2B5EF4-FFF2-40B4-BE49-F238E27FC236}">
                <a16:creationId xmlns:a16="http://schemas.microsoft.com/office/drawing/2014/main" id="{8E568CA6-59BD-244B-9036-0C61FAFBFC2A}"/>
              </a:ext>
            </a:extLst>
          </p:cNvPr>
          <p:cNvPicPr>
            <a:picLocks noChangeAspect="1"/>
          </p:cNvPicPr>
          <p:nvPr userDrawn="1"/>
        </p:nvPicPr>
        <p:blipFill>
          <a:blip r:embed="rId2"/>
          <a:srcRect/>
          <a:stretch/>
        </p:blipFill>
        <p:spPr>
          <a:xfrm>
            <a:off x="10647926" y="5391304"/>
            <a:ext cx="1544074" cy="1930092"/>
          </a:xfrm>
          <a:prstGeom prst="rect">
            <a:avLst/>
          </a:prstGeom>
        </p:spPr>
      </p:pic>
    </p:spTree>
    <p:extLst>
      <p:ext uri="{BB962C8B-B14F-4D97-AF65-F5344CB8AC3E}">
        <p14:creationId xmlns:p14="http://schemas.microsoft.com/office/powerpoint/2010/main" val="3918423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556283B-FAA3-0C45-8F69-C61CD2C68C0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2" name="Picture 11">
            <a:extLst>
              <a:ext uri="{FF2B5EF4-FFF2-40B4-BE49-F238E27FC236}">
                <a16:creationId xmlns:a16="http://schemas.microsoft.com/office/drawing/2014/main" id="{8D2BAFDA-3085-094D-8597-EA125B75D51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Chart Placeholder 2">
            <a:extLst>
              <a:ext uri="{FF2B5EF4-FFF2-40B4-BE49-F238E27FC236}">
                <a16:creationId xmlns:a16="http://schemas.microsoft.com/office/drawing/2014/main" id="{D7C0223E-760F-4543-BDE3-CA6F2E441259}"/>
              </a:ext>
            </a:extLst>
          </p:cNvPr>
          <p:cNvSpPr>
            <a:spLocks noGrp="1"/>
          </p:cNvSpPr>
          <p:nvPr>
            <p:ph type="chart" sz="quarter" idx="13" hasCustomPrompt="1"/>
          </p:nvPr>
        </p:nvSpPr>
        <p:spPr>
          <a:xfrm>
            <a:off x="838200" y="1498600"/>
            <a:ext cx="7315200" cy="4484687"/>
          </a:xfrm>
        </p:spPr>
        <p:txBody>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GB" smtClean="0">
                <a:effectLst/>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Double click the icon to add and edit charts. Use suitable brand </a:t>
            </a:r>
            <a:r>
              <a:rPr lang="en-US" dirty="0" err="1"/>
              <a:t>colours</a:t>
            </a:r>
            <a:r>
              <a:rPr lang="en-US" dirty="0"/>
              <a:t> to change the chart’s appearance. Use black or purple </a:t>
            </a:r>
            <a:r>
              <a:rPr lang="en-US" dirty="0" err="1"/>
              <a:t>colour</a:t>
            </a:r>
            <a:r>
              <a:rPr lang="en-US" dirty="0"/>
              <a:t> (</a:t>
            </a:r>
            <a:r>
              <a:rPr lang="en-GB" dirty="0">
                <a:solidFill>
                  <a:srgbClr val="222221"/>
                </a:solidFill>
                <a:effectLst/>
                <a:latin typeface="Helvetica" pitchFamily="2" charset="0"/>
              </a:rPr>
              <a:t>#702082) for all text. Refer to theme and our brand guide for more colours.</a:t>
            </a:r>
          </a:p>
          <a:p>
            <a:endParaRPr lang="en-US" dirty="0"/>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BC2AF70C-7487-5D49-97F3-B37681DB2E7A}" type="datetime1">
              <a:rPr lang="en-GB" smtClean="0"/>
              <a:t>09/06/2023</a:t>
            </a:fld>
            <a:endParaRPr lang="en-US" dirty="0"/>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dirty="0"/>
          </a:p>
        </p:txBody>
      </p:sp>
    </p:spTree>
    <p:extLst>
      <p:ext uri="{BB962C8B-B14F-4D97-AF65-F5344CB8AC3E}">
        <p14:creationId xmlns:p14="http://schemas.microsoft.com/office/powerpoint/2010/main" val="432745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E85E4F7-9E26-F444-BDD5-B54AD9B3559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5" name="Picture 14">
            <a:extLst>
              <a:ext uri="{FF2B5EF4-FFF2-40B4-BE49-F238E27FC236}">
                <a16:creationId xmlns:a16="http://schemas.microsoft.com/office/drawing/2014/main" id="{8179C323-C234-3B4B-AC17-6AE6E504560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4" name="Table Placeholder 3">
            <a:extLst>
              <a:ext uri="{FF2B5EF4-FFF2-40B4-BE49-F238E27FC236}">
                <a16:creationId xmlns:a16="http://schemas.microsoft.com/office/drawing/2014/main" id="{3F149F08-6749-4F49-BA62-07A1E155EC2B}"/>
              </a:ext>
            </a:extLst>
          </p:cNvPr>
          <p:cNvSpPr>
            <a:spLocks noGrp="1"/>
          </p:cNvSpPr>
          <p:nvPr>
            <p:ph type="tbl" sz="quarter" idx="13" hasCustomPrompt="1"/>
          </p:nvPr>
        </p:nvSpPr>
        <p:spPr>
          <a:xfrm>
            <a:off x="838200" y="1498600"/>
            <a:ext cx="9977438" cy="3819525"/>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dirty="0"/>
              <a:t>Double click icon to design your table. Use black or purple </a:t>
            </a:r>
            <a:r>
              <a:rPr lang="en-US" dirty="0" err="1"/>
              <a:t>colour</a:t>
            </a:r>
            <a:r>
              <a:rPr lang="en-US" dirty="0"/>
              <a:t> (</a:t>
            </a:r>
            <a:r>
              <a:rPr lang="en-GB" dirty="0">
                <a:solidFill>
                  <a:srgbClr val="222221"/>
                </a:solidFill>
                <a:effectLst/>
                <a:latin typeface="Helvetica" pitchFamily="2" charset="0"/>
              </a:rPr>
              <a:t>#702082) for all text. Refer to theme and our brand guide for more colours.</a:t>
            </a:r>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98024559-C37D-F943-A0B6-3EDAAF776624}" type="datetime1">
              <a:rPr lang="en-GB" smtClean="0"/>
              <a:t>09/06/2023</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669359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rtAr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E85E4F7-9E26-F444-BDD5-B54AD9B3559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pic>
        <p:nvPicPr>
          <p:cNvPr id="15" name="Picture 14">
            <a:extLst>
              <a:ext uri="{FF2B5EF4-FFF2-40B4-BE49-F238E27FC236}">
                <a16:creationId xmlns:a16="http://schemas.microsoft.com/office/drawing/2014/main" id="{8179C323-C234-3B4B-AC17-6AE6E504560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98024559-C37D-F943-A0B6-3EDAAF776624}" type="datetime1">
              <a:rPr lang="en-GB" smtClean="0"/>
              <a:t>09/06/2023</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11" name="SmartArt Placeholder 3"/>
          <p:cNvSpPr>
            <a:spLocks noGrp="1"/>
          </p:cNvSpPr>
          <p:nvPr>
            <p:ph type="dgm" sz="quarter" idx="13"/>
          </p:nvPr>
        </p:nvSpPr>
        <p:spPr>
          <a:xfrm>
            <a:off x="838200" y="1773238"/>
            <a:ext cx="9424988" cy="3600450"/>
          </a:xfrm>
        </p:spPr>
        <p:txBody>
          <a:bodyPr/>
          <a:lstStyle/>
          <a:p>
            <a:r>
              <a:rPr lang="en-US"/>
              <a:t>Click icon to add SmartArt graphic</a:t>
            </a:r>
            <a:endParaRPr lang="en-GB" dirty="0"/>
          </a:p>
        </p:txBody>
      </p:sp>
    </p:spTree>
    <p:extLst>
      <p:ext uri="{BB962C8B-B14F-4D97-AF65-F5344CB8AC3E}">
        <p14:creationId xmlns:p14="http://schemas.microsoft.com/office/powerpoint/2010/main" val="92837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Generic Text &amp; Imag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F05234C-2ACE-284E-9BC2-36AD230EE50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160000" y="1818000"/>
            <a:ext cx="4032000" cy="5040000"/>
          </a:xfrm>
          <a:prstGeom prst="rect">
            <a:avLst/>
          </a:prstGeom>
        </p:spPr>
      </p:pic>
      <p:sp>
        <p:nvSpPr>
          <p:cNvPr id="2" name="Title 1">
            <a:extLst>
              <a:ext uri="{FF2B5EF4-FFF2-40B4-BE49-F238E27FC236}">
                <a16:creationId xmlns:a16="http://schemas.microsoft.com/office/drawing/2014/main" id="{0A51BE7A-0162-E341-B254-C9EBCDF7DC93}"/>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endParaRPr lang="en-US" dirty="0"/>
          </a:p>
        </p:txBody>
      </p:sp>
      <p:sp>
        <p:nvSpPr>
          <p:cNvPr id="17" name="Content Placeholder 2">
            <a:extLst>
              <a:ext uri="{FF2B5EF4-FFF2-40B4-BE49-F238E27FC236}">
                <a16:creationId xmlns:a16="http://schemas.microsoft.com/office/drawing/2014/main" id="{62430BE4-70A3-6545-9DF6-33845DC86CAB}"/>
              </a:ext>
            </a:extLst>
          </p:cNvPr>
          <p:cNvSpPr>
            <a:spLocks noGrp="1"/>
          </p:cNvSpPr>
          <p:nvPr>
            <p:ph idx="1"/>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image for generic/service content or </a:t>
            </a:r>
            <a:r>
              <a:rPr lang="en-US" dirty="0" err="1"/>
              <a:t>colour</a:t>
            </a:r>
            <a:r>
              <a:rPr lang="en-US" dirty="0"/>
              <a:t> image for ‘impact’ content.</a:t>
            </a:r>
          </a:p>
          <a:p>
            <a:endParaRPr lang="en-US" dirty="0"/>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9059AB2C-4B99-BA49-A1DA-3174DB9E16C4}" type="datetime1">
              <a:rPr lang="en-GB" smtClean="0"/>
              <a:t>09/06/2023</a:t>
            </a:fld>
            <a:endParaRPr lang="en-US" dirty="0"/>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17055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8D3251-F8FF-3E43-9ABF-224BA6655B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900C572-2F59-9442-A975-71EAAFC4CB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701CD03-6088-6243-83B0-E50471392C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lumMod val="75000"/>
                    <a:lumOff val="25000"/>
                  </a:schemeClr>
                </a:solidFill>
              </a:defRPr>
            </a:lvl1pPr>
          </a:lstStyle>
          <a:p>
            <a:fld id="{94F93ADD-E702-C74C-B2F2-777AA750DCF5}" type="datetime1">
              <a:rPr lang="en-GB" smtClean="0"/>
              <a:t>09/06/2023</a:t>
            </a:fld>
            <a:endParaRPr lang="en-US" dirty="0"/>
          </a:p>
        </p:txBody>
      </p:sp>
      <p:sp>
        <p:nvSpPr>
          <p:cNvPr id="5" name="Footer Placeholder 4">
            <a:extLst>
              <a:ext uri="{FF2B5EF4-FFF2-40B4-BE49-F238E27FC236}">
                <a16:creationId xmlns:a16="http://schemas.microsoft.com/office/drawing/2014/main" id="{C51C6E44-43F8-EC48-801C-C47A6939FA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lumMod val="75000"/>
                    <a:lumOff val="25000"/>
                  </a:schemeClr>
                </a:solidFill>
              </a:defRPr>
            </a:lvl1pPr>
          </a:lstStyle>
          <a:p>
            <a:endParaRPr lang="en-US" dirty="0"/>
          </a:p>
        </p:txBody>
      </p:sp>
      <p:sp>
        <p:nvSpPr>
          <p:cNvPr id="6" name="Slide Number Placeholder 5">
            <a:extLst>
              <a:ext uri="{FF2B5EF4-FFF2-40B4-BE49-F238E27FC236}">
                <a16:creationId xmlns:a16="http://schemas.microsoft.com/office/drawing/2014/main" id="{37BF583A-B9F5-4F41-8DD5-8AC7F4FF96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lumMod val="75000"/>
                    <a:lumOff val="25000"/>
                  </a:schemeClr>
                </a:solidFill>
              </a:defRPr>
            </a:lvl1pPr>
          </a:lstStyle>
          <a:p>
            <a:fld id="{016687C5-7511-7743-B429-3BDBE272F28B}" type="slidenum">
              <a:rPr lang="en-US" smtClean="0"/>
              <a:pPr/>
              <a:t>‹#›</a:t>
            </a:fld>
            <a:endParaRPr lang="en-US" dirty="0"/>
          </a:p>
        </p:txBody>
      </p:sp>
    </p:spTree>
    <p:extLst>
      <p:ext uri="{BB962C8B-B14F-4D97-AF65-F5344CB8AC3E}">
        <p14:creationId xmlns:p14="http://schemas.microsoft.com/office/powerpoint/2010/main" val="344337512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712" r:id="rId3"/>
    <p:sldLayoutId id="2147483713" r:id="rId4"/>
    <p:sldLayoutId id="2147483714" r:id="rId5"/>
    <p:sldLayoutId id="2147483677" r:id="rId6"/>
    <p:sldLayoutId id="2147483669" r:id="rId7"/>
    <p:sldLayoutId id="2147483715" r:id="rId8"/>
    <p:sldLayoutId id="2147483665" r:id="rId9"/>
    <p:sldLayoutId id="2147483702" r:id="rId10"/>
    <p:sldLayoutId id="2147483680" r:id="rId11"/>
    <p:sldLayoutId id="2147483706" r:id="rId12"/>
    <p:sldLayoutId id="2147483671" r:id="rId13"/>
    <p:sldLayoutId id="2147483673" r:id="rId14"/>
    <p:sldLayoutId id="2147483692" r:id="rId15"/>
    <p:sldLayoutId id="2147483652" r:id="rId16"/>
    <p:sldLayoutId id="2147483653" r:id="rId17"/>
    <p:sldLayoutId id="2147483654" r:id="rId18"/>
    <p:sldLayoutId id="2147483655" r:id="rId19"/>
    <p:sldLayoutId id="2147483657" r:id="rId20"/>
    <p:sldLayoutId id="2147483670" r:id="rId21"/>
    <p:sldLayoutId id="2147483678" r:id="rId22"/>
    <p:sldLayoutId id="2147483658" r:id="rId23"/>
    <p:sldLayoutId id="2147483659" r:id="rId24"/>
    <p:sldLayoutId id="2147483716" r:id="rId25"/>
    <p:sldLayoutId id="2147483717" r:id="rId26"/>
    <p:sldLayoutId id="2147483719" r:id="rId27"/>
  </p:sldLayoutIdLst>
  <p:hf hdr="0" ftr="0" dt="0"/>
  <p:txStyles>
    <p:titleStyle>
      <a:lvl1pPr algn="l" defTabSz="914400" rtl="0" eaLnBrk="1" latinLnBrk="0" hangingPunct="1">
        <a:lnSpc>
          <a:spcPct val="90000"/>
        </a:lnSpc>
        <a:spcBef>
          <a:spcPct val="0"/>
        </a:spcBef>
        <a:buNone/>
        <a:defRPr sz="4400" b="0" i="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5.xml"/><Relationship Id="rId4" Type="http://schemas.openxmlformats.org/officeDocument/2006/relationships/image" Target="../media/image17.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hyperlink" Target="mailto:Ramona.Moldovan@manchester.ac.uk" TargetMode="External"/><Relationship Id="rId2" Type="http://schemas.openxmlformats.org/officeDocument/2006/relationships/notesSlide" Target="../notesSlides/notesSlide29.xml"/><Relationship Id="rId1" Type="http://schemas.openxmlformats.org/officeDocument/2006/relationships/slideLayout" Target="../slideLayouts/slideLayout16.xml"/><Relationship Id="rId6" Type="http://schemas.openxmlformats.org/officeDocument/2006/relationships/image" Target="../media/image28.png"/><Relationship Id="rId5" Type="http://schemas.openxmlformats.org/officeDocument/2006/relationships/hyperlink" Target="mailto:andradaciuca@psychology.ro" TargetMode="External"/><Relationship Id="rId4" Type="http://schemas.openxmlformats.org/officeDocument/2006/relationships/hyperlink" Target="mailto:J.Kasmire@manchester.ac.u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5.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9">
            <a:extLst>
              <a:ext uri="{FF2B5EF4-FFF2-40B4-BE49-F238E27FC236}">
                <a16:creationId xmlns:a16="http://schemas.microsoft.com/office/drawing/2014/main" id="{D5AD5313-D2D7-4AB2-AD04-4D1A6AACE778}"/>
              </a:ext>
            </a:extLst>
          </p:cNvPr>
          <p:cNvSpPr>
            <a:spLocks noGrp="1"/>
          </p:cNvSpPr>
          <p:nvPr>
            <p:ph type="ctrTitle"/>
          </p:nvPr>
        </p:nvSpPr>
        <p:spPr>
          <a:xfrm>
            <a:off x="566057" y="1979043"/>
            <a:ext cx="11625943" cy="2387600"/>
          </a:xfrm>
        </p:spPr>
        <p:txBody>
          <a:bodyPr/>
          <a:lstStyle/>
          <a:p>
            <a:pPr algn="ctr" defTabSz="607469" fontAlgn="base">
              <a:spcBef>
                <a:spcPct val="0"/>
              </a:spcBef>
              <a:spcAft>
                <a:spcPct val="0"/>
              </a:spcAft>
            </a:pPr>
            <a:r>
              <a:rPr lang="en-GB" sz="4800" dirty="0">
                <a:solidFill>
                  <a:srgbClr val="7030A0"/>
                </a:solidFill>
              </a:rPr>
              <a:t>Natural language processing to capture </a:t>
            </a:r>
            <a:r>
              <a:rPr lang="en-GB" altLang="en-RO" sz="4800" dirty="0">
                <a:solidFill>
                  <a:srgbClr val="7030A0"/>
                </a:solidFill>
                <a:ea typeface="ＭＳ Ｐゴシック" panose="020B0600070205080204" pitchFamily="34" charset="-128"/>
              </a:rPr>
              <a:t>person-first or identity-first language</a:t>
            </a:r>
            <a:endParaRPr lang="en-US" altLang="en-RO" sz="4800" dirty="0">
              <a:solidFill>
                <a:srgbClr val="7030A0"/>
              </a:solidFill>
              <a:ea typeface="ＭＳ Ｐゴシック" panose="020B0600070205080204" pitchFamily="34" charset="-128"/>
            </a:endParaRPr>
          </a:p>
        </p:txBody>
      </p:sp>
      <p:pic>
        <p:nvPicPr>
          <p:cNvPr id="6" name="Picture 5">
            <a:extLst>
              <a:ext uri="{FF2B5EF4-FFF2-40B4-BE49-F238E27FC236}">
                <a16:creationId xmlns:a16="http://schemas.microsoft.com/office/drawing/2014/main" id="{698D9357-06F4-4F18-80CF-D767781CC4CF}"/>
              </a:ext>
            </a:extLst>
          </p:cNvPr>
          <p:cNvPicPr>
            <a:picLocks noChangeAspect="1"/>
          </p:cNvPicPr>
          <p:nvPr/>
        </p:nvPicPr>
        <p:blipFill>
          <a:blip r:embed="rId3"/>
          <a:stretch>
            <a:fillRect/>
          </a:stretch>
        </p:blipFill>
        <p:spPr>
          <a:xfrm>
            <a:off x="6523265" y="400376"/>
            <a:ext cx="2892002" cy="1518302"/>
          </a:xfrm>
          <a:prstGeom prst="rect">
            <a:avLst/>
          </a:prstGeom>
        </p:spPr>
      </p:pic>
      <p:pic>
        <p:nvPicPr>
          <p:cNvPr id="7" name="Content Placeholder 4">
            <a:extLst>
              <a:ext uri="{FF2B5EF4-FFF2-40B4-BE49-F238E27FC236}">
                <a16:creationId xmlns:a16="http://schemas.microsoft.com/office/drawing/2014/main" id="{D469175A-6027-4D34-8F32-E9186940AD66}"/>
              </a:ext>
            </a:extLst>
          </p:cNvPr>
          <p:cNvPicPr>
            <a:picLocks noChangeAspect="1"/>
          </p:cNvPicPr>
          <p:nvPr/>
        </p:nvPicPr>
        <p:blipFill>
          <a:blip r:embed="rId4"/>
          <a:stretch>
            <a:fillRect/>
          </a:stretch>
        </p:blipFill>
        <p:spPr>
          <a:xfrm>
            <a:off x="3363688" y="380912"/>
            <a:ext cx="2892002" cy="1436906"/>
          </a:xfrm>
          <a:prstGeom prst="rect">
            <a:avLst/>
          </a:prstGeom>
        </p:spPr>
      </p:pic>
      <p:pic>
        <p:nvPicPr>
          <p:cNvPr id="9" name="Picture 8" descr="A purple rectangular sign with yellow text&#10;&#10;Description automatically generated with low confidence">
            <a:extLst>
              <a:ext uri="{FF2B5EF4-FFF2-40B4-BE49-F238E27FC236}">
                <a16:creationId xmlns:a16="http://schemas.microsoft.com/office/drawing/2014/main" id="{BA3BFFB0-051D-4497-B112-D1B8DD93E05B}"/>
              </a:ext>
            </a:extLst>
          </p:cNvPr>
          <p:cNvPicPr>
            <a:picLocks noChangeAspect="1"/>
          </p:cNvPicPr>
          <p:nvPr/>
        </p:nvPicPr>
        <p:blipFill>
          <a:blip r:embed="rId5"/>
          <a:stretch>
            <a:fillRect/>
          </a:stretch>
        </p:blipFill>
        <p:spPr>
          <a:xfrm>
            <a:off x="36785" y="374987"/>
            <a:ext cx="3181350" cy="1438275"/>
          </a:xfrm>
          <a:prstGeom prst="rect">
            <a:avLst/>
          </a:prstGeom>
        </p:spPr>
      </p:pic>
      <p:pic>
        <p:nvPicPr>
          <p:cNvPr id="13" name="Picture 12" descr="A picture containing text, font, white, design&#10;&#10;Description automatically generated">
            <a:extLst>
              <a:ext uri="{FF2B5EF4-FFF2-40B4-BE49-F238E27FC236}">
                <a16:creationId xmlns:a16="http://schemas.microsoft.com/office/drawing/2014/main" id="{B8BC3AE5-EE34-4A4C-9FE1-B5867D401889}"/>
              </a:ext>
            </a:extLst>
          </p:cNvPr>
          <p:cNvPicPr>
            <a:picLocks noChangeAspect="1"/>
          </p:cNvPicPr>
          <p:nvPr/>
        </p:nvPicPr>
        <p:blipFill>
          <a:blip r:embed="rId6"/>
          <a:stretch>
            <a:fillRect/>
          </a:stretch>
        </p:blipFill>
        <p:spPr>
          <a:xfrm>
            <a:off x="9682842" y="415847"/>
            <a:ext cx="2199349" cy="1231635"/>
          </a:xfrm>
          <a:prstGeom prst="rect">
            <a:avLst/>
          </a:prstGeom>
        </p:spPr>
      </p:pic>
      <p:sp>
        <p:nvSpPr>
          <p:cNvPr id="14" name="Subtitle 2">
            <a:extLst>
              <a:ext uri="{FF2B5EF4-FFF2-40B4-BE49-F238E27FC236}">
                <a16:creationId xmlns:a16="http://schemas.microsoft.com/office/drawing/2014/main" id="{AF8048DE-559F-4BA7-B24B-4865C3DDA751}"/>
              </a:ext>
            </a:extLst>
          </p:cNvPr>
          <p:cNvSpPr>
            <a:spLocks noGrp="1"/>
          </p:cNvSpPr>
          <p:nvPr>
            <p:ph type="subTitle" idx="1"/>
          </p:nvPr>
        </p:nvSpPr>
        <p:spPr>
          <a:xfrm>
            <a:off x="1683690" y="4902719"/>
            <a:ext cx="9144000" cy="1655762"/>
          </a:xfrm>
        </p:spPr>
        <p:txBody>
          <a:bodyPr vert="horz" lIns="91440" tIns="45720" rIns="91440" bIns="45720" rtlCol="0" anchor="t">
            <a:normAutofit/>
          </a:bodyPr>
          <a:lstStyle/>
          <a:p>
            <a:r>
              <a:rPr lang="en-GB" sz="2800" b="1" dirty="0" err="1">
                <a:solidFill>
                  <a:srgbClr val="702082"/>
                </a:solidFill>
                <a:latin typeface="Calibri"/>
                <a:ea typeface="Calibri" panose="020F0502020204030204" pitchFamily="34" charset="0"/>
                <a:cs typeface="Arial"/>
              </a:rPr>
              <a:t>Dr.</a:t>
            </a:r>
            <a:r>
              <a:rPr lang="en-GB" sz="2800" b="1" dirty="0">
                <a:solidFill>
                  <a:srgbClr val="702082"/>
                </a:solidFill>
                <a:latin typeface="Calibri"/>
                <a:ea typeface="Calibri" panose="020F0502020204030204" pitchFamily="34" charset="0"/>
                <a:cs typeface="Arial"/>
              </a:rPr>
              <a:t> J. </a:t>
            </a:r>
            <a:r>
              <a:rPr lang="en-GB" sz="2800" b="1" dirty="0" err="1">
                <a:solidFill>
                  <a:srgbClr val="702082"/>
                </a:solidFill>
                <a:latin typeface="Calibri"/>
                <a:ea typeface="Calibri" panose="020F0502020204030204" pitchFamily="34" charset="0"/>
                <a:cs typeface="Arial"/>
              </a:rPr>
              <a:t>Kasmire</a:t>
            </a:r>
            <a:endParaRPr lang="en-GB" sz="2800" dirty="0" err="1">
              <a:solidFill>
                <a:srgbClr val="702082"/>
              </a:solidFill>
              <a:latin typeface="Calibri"/>
              <a:ea typeface="Calibri" panose="020F0502020204030204" pitchFamily="34" charset="0"/>
              <a:cs typeface="Arial"/>
            </a:endParaRPr>
          </a:p>
          <a:p>
            <a:r>
              <a:rPr lang="en-GB" sz="2400" dirty="0">
                <a:solidFill>
                  <a:srgbClr val="702082"/>
                </a:solidFill>
                <a:latin typeface="Calibri"/>
                <a:ea typeface="Calibri" panose="020F0502020204030204" pitchFamily="34" charset="0"/>
                <a:cs typeface="Arial"/>
              </a:rPr>
              <a:t>Cathie Marsh </a:t>
            </a:r>
            <a:r>
              <a:rPr lang="en-GB" dirty="0">
                <a:solidFill>
                  <a:srgbClr val="702082"/>
                </a:solidFill>
                <a:latin typeface="Calibri"/>
                <a:ea typeface="Calibri" panose="020F0502020204030204" pitchFamily="34" charset="0"/>
                <a:cs typeface="Arial"/>
              </a:rPr>
              <a:t>Institute, University</a:t>
            </a:r>
            <a:r>
              <a:rPr lang="en-GB" sz="2400" dirty="0">
                <a:solidFill>
                  <a:srgbClr val="702082"/>
                </a:solidFill>
                <a:latin typeface="Calibri"/>
                <a:ea typeface="Calibri" panose="020F0502020204030204" pitchFamily="34" charset="0"/>
                <a:cs typeface="Arial"/>
              </a:rPr>
              <a:t> of Manchester</a:t>
            </a:r>
          </a:p>
          <a:p>
            <a:r>
              <a:rPr lang="en-GB" sz="2400" dirty="0">
                <a:solidFill>
                  <a:srgbClr val="702082"/>
                </a:solidFill>
                <a:latin typeface="Calibri" panose="020F0502020204030204" pitchFamily="34" charset="0"/>
                <a:ea typeface="Calibri" panose="020F0502020204030204" pitchFamily="34" charset="0"/>
              </a:rPr>
              <a:t>UK Data Service</a:t>
            </a:r>
          </a:p>
          <a:p>
            <a:endParaRPr lang="en-GB" dirty="0"/>
          </a:p>
        </p:txBody>
      </p:sp>
    </p:spTree>
    <p:extLst>
      <p:ext uri="{BB962C8B-B14F-4D97-AF65-F5344CB8AC3E}">
        <p14:creationId xmlns:p14="http://schemas.microsoft.com/office/powerpoint/2010/main" val="4083483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E4F51-9703-2480-D3E1-D7ACF9B80B94}"/>
              </a:ext>
            </a:extLst>
          </p:cNvPr>
          <p:cNvSpPr>
            <a:spLocks noGrp="1"/>
          </p:cNvSpPr>
          <p:nvPr>
            <p:ph type="title"/>
          </p:nvPr>
        </p:nvSpPr>
        <p:spPr/>
        <p:txBody>
          <a:bodyPr/>
          <a:lstStyle/>
          <a:p>
            <a:r>
              <a:rPr lang="en-GB" dirty="0"/>
              <a:t>And now?</a:t>
            </a:r>
          </a:p>
        </p:txBody>
      </p:sp>
      <p:sp>
        <p:nvSpPr>
          <p:cNvPr id="3" name="Slide Number Placeholder 2">
            <a:extLst>
              <a:ext uri="{FF2B5EF4-FFF2-40B4-BE49-F238E27FC236}">
                <a16:creationId xmlns:a16="http://schemas.microsoft.com/office/drawing/2014/main" id="{61249645-1D89-E89F-1D96-37F527762EB9}"/>
              </a:ext>
            </a:extLst>
          </p:cNvPr>
          <p:cNvSpPr>
            <a:spLocks noGrp="1"/>
          </p:cNvSpPr>
          <p:nvPr>
            <p:ph type="sldNum" sz="quarter" idx="12"/>
          </p:nvPr>
        </p:nvSpPr>
        <p:spPr/>
        <p:txBody>
          <a:bodyPr/>
          <a:lstStyle/>
          <a:p>
            <a:fld id="{016687C5-7511-7743-B429-3BDBE272F28B}" type="slidenum">
              <a:rPr lang="en-US" smtClean="0"/>
              <a:t>10</a:t>
            </a:fld>
            <a:endParaRPr lang="en-US"/>
          </a:p>
        </p:txBody>
      </p:sp>
      <p:grpSp>
        <p:nvGrpSpPr>
          <p:cNvPr id="12" name="Group 11">
            <a:extLst>
              <a:ext uri="{FF2B5EF4-FFF2-40B4-BE49-F238E27FC236}">
                <a16:creationId xmlns:a16="http://schemas.microsoft.com/office/drawing/2014/main" id="{13B28B4F-ED45-3AF0-62F5-16135B9F2BAC}"/>
              </a:ext>
            </a:extLst>
          </p:cNvPr>
          <p:cNvGrpSpPr/>
          <p:nvPr/>
        </p:nvGrpSpPr>
        <p:grpSpPr>
          <a:xfrm>
            <a:off x="838199" y="2499919"/>
            <a:ext cx="3456964" cy="838899"/>
            <a:chOff x="838200" y="2499919"/>
            <a:chExt cx="2953624" cy="838899"/>
          </a:xfrm>
        </p:grpSpPr>
        <p:sp>
          <p:nvSpPr>
            <p:cNvPr id="10" name="Rectangle: Rounded Corners 9">
              <a:extLst>
                <a:ext uri="{FF2B5EF4-FFF2-40B4-BE49-F238E27FC236}">
                  <a16:creationId xmlns:a16="http://schemas.microsoft.com/office/drawing/2014/main" id="{9EC58CD9-25B8-6019-5396-32934AD05FDA}"/>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8C4B449E-3BA1-FBBF-8ACC-04EB9497C737}"/>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A - Autistic boy</a:t>
              </a:r>
            </a:p>
          </p:txBody>
        </p:sp>
      </p:grpSp>
      <p:grpSp>
        <p:nvGrpSpPr>
          <p:cNvPr id="13" name="Group 12">
            <a:extLst>
              <a:ext uri="{FF2B5EF4-FFF2-40B4-BE49-F238E27FC236}">
                <a16:creationId xmlns:a16="http://schemas.microsoft.com/office/drawing/2014/main" id="{3775DC12-A83B-7584-61C2-E8FCE0422B46}"/>
              </a:ext>
            </a:extLst>
          </p:cNvPr>
          <p:cNvGrpSpPr/>
          <p:nvPr/>
        </p:nvGrpSpPr>
        <p:grpSpPr>
          <a:xfrm>
            <a:off x="838199" y="4153948"/>
            <a:ext cx="3456964" cy="838899"/>
            <a:chOff x="838200" y="2499919"/>
            <a:chExt cx="2953624" cy="838899"/>
          </a:xfrm>
        </p:grpSpPr>
        <p:sp>
          <p:nvSpPr>
            <p:cNvPr id="14" name="Rectangle: Rounded Corners 13">
              <a:extLst>
                <a:ext uri="{FF2B5EF4-FFF2-40B4-BE49-F238E27FC236}">
                  <a16:creationId xmlns:a16="http://schemas.microsoft.com/office/drawing/2014/main" id="{3E29DB06-1EF2-04DC-E344-17F9F97801E6}"/>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D1DF23B0-E877-ED04-3DCF-05357E97351B}"/>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C - Other</a:t>
              </a:r>
            </a:p>
          </p:txBody>
        </p:sp>
      </p:grpSp>
      <p:grpSp>
        <p:nvGrpSpPr>
          <p:cNvPr id="16" name="Group 15">
            <a:extLst>
              <a:ext uri="{FF2B5EF4-FFF2-40B4-BE49-F238E27FC236}">
                <a16:creationId xmlns:a16="http://schemas.microsoft.com/office/drawing/2014/main" id="{DB76B972-CA78-A55C-0E0E-66538D7C3CB6}"/>
              </a:ext>
            </a:extLst>
          </p:cNvPr>
          <p:cNvGrpSpPr/>
          <p:nvPr/>
        </p:nvGrpSpPr>
        <p:grpSpPr>
          <a:xfrm>
            <a:off x="6141252" y="4153949"/>
            <a:ext cx="4400726" cy="838899"/>
            <a:chOff x="838200" y="2499919"/>
            <a:chExt cx="2953624" cy="838899"/>
          </a:xfrm>
        </p:grpSpPr>
        <p:sp>
          <p:nvSpPr>
            <p:cNvPr id="17" name="Rectangle: Rounded Corners 16">
              <a:extLst>
                <a:ext uri="{FF2B5EF4-FFF2-40B4-BE49-F238E27FC236}">
                  <a16:creationId xmlns:a16="http://schemas.microsoft.com/office/drawing/2014/main" id="{9F632AA9-A130-7C39-0041-2CF1655F5B53}"/>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C5DBFC36-EA9A-743D-C97D-55BF00C26B36}"/>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D – Both/It depends</a:t>
              </a:r>
            </a:p>
          </p:txBody>
        </p:sp>
      </p:grpSp>
      <p:grpSp>
        <p:nvGrpSpPr>
          <p:cNvPr id="19" name="Group 18">
            <a:extLst>
              <a:ext uri="{FF2B5EF4-FFF2-40B4-BE49-F238E27FC236}">
                <a16:creationId xmlns:a16="http://schemas.microsoft.com/office/drawing/2014/main" id="{1263F671-B3D9-3CE1-8BB6-AD9025E45B88}"/>
              </a:ext>
            </a:extLst>
          </p:cNvPr>
          <p:cNvGrpSpPr/>
          <p:nvPr/>
        </p:nvGrpSpPr>
        <p:grpSpPr>
          <a:xfrm>
            <a:off x="6141252" y="2494479"/>
            <a:ext cx="4400726" cy="838899"/>
            <a:chOff x="838200" y="2499919"/>
            <a:chExt cx="2953624" cy="838899"/>
          </a:xfrm>
        </p:grpSpPr>
        <p:sp>
          <p:nvSpPr>
            <p:cNvPr id="20" name="Rectangle: Rounded Corners 19">
              <a:extLst>
                <a:ext uri="{FF2B5EF4-FFF2-40B4-BE49-F238E27FC236}">
                  <a16:creationId xmlns:a16="http://schemas.microsoft.com/office/drawing/2014/main" id="{57E4EA20-02F4-1A03-016B-65730B11059F}"/>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722DA82A-EBDE-A6B8-1D14-FC8A3D2DAA3B}"/>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B – Boy with autism</a:t>
              </a:r>
            </a:p>
          </p:txBody>
        </p:sp>
      </p:grpSp>
    </p:spTree>
    <p:extLst>
      <p:ext uri="{BB962C8B-B14F-4D97-AF65-F5344CB8AC3E}">
        <p14:creationId xmlns:p14="http://schemas.microsoft.com/office/powerpoint/2010/main" val="534117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pPr algn="l" rtl="0" fontAlgn="base"/>
            <a:r>
              <a:rPr lang="en-GB" dirty="0">
                <a:solidFill>
                  <a:srgbClr val="7030A0"/>
                </a:solidFill>
              </a:rPr>
              <a:t>Polite terms for impolite ideas</a:t>
            </a:r>
            <a:endParaRPr lang="en-GB" sz="3600" b="0" i="0" dirty="0">
              <a:solidFill>
                <a:srgbClr val="7030A0"/>
              </a:solidFill>
              <a:effectLst/>
              <a:latin typeface="Calibri" panose="020F0502020204030204" pitchFamily="34" charset="0"/>
            </a:endParaRP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a:xfrm>
            <a:off x="838200" y="1524001"/>
            <a:ext cx="10694158" cy="3220994"/>
          </a:xfrm>
        </p:spPr>
        <p:txBody>
          <a:bodyPr>
            <a:normAutofit/>
          </a:bodyPr>
          <a:lstStyle/>
          <a:p>
            <a:pPr marL="0" indent="0" algn="l" rtl="0" fontAlgn="base">
              <a:buNone/>
            </a:pPr>
            <a:r>
              <a:rPr lang="en-GB" b="0" i="0" dirty="0">
                <a:solidFill>
                  <a:srgbClr val="000000"/>
                </a:solidFill>
                <a:effectLst/>
                <a:latin typeface="Calibri" panose="020F0502020204030204" pitchFamily="34" charset="0"/>
              </a:rPr>
              <a:t>People use euphemisms when what they want to describe makes them uncomfortable/is seen as negative, icky or taboo. </a:t>
            </a:r>
          </a:p>
          <a:p>
            <a:pPr marL="0" indent="0" algn="l" rtl="0" fontAlgn="base">
              <a:buNone/>
            </a:pPr>
            <a:endParaRPr lang="en-GB" dirty="0">
              <a:solidFill>
                <a:srgbClr val="000000"/>
              </a:solidFill>
              <a:latin typeface="Calibri" panose="020F0502020204030204" pitchFamily="34" charset="0"/>
            </a:endParaRP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11</a:t>
            </a:fld>
            <a:endParaRPr lang="en-US"/>
          </a:p>
        </p:txBody>
      </p:sp>
      <p:sp>
        <p:nvSpPr>
          <p:cNvPr id="2" name="Rectangle 1">
            <a:extLst>
              <a:ext uri="{FF2B5EF4-FFF2-40B4-BE49-F238E27FC236}">
                <a16:creationId xmlns:a16="http://schemas.microsoft.com/office/drawing/2014/main" id="{0A79829F-4324-0716-899D-854F89D50D81}"/>
              </a:ext>
            </a:extLst>
          </p:cNvPr>
          <p:cNvSpPr>
            <a:spLocks noChangeArrowheads="1"/>
          </p:cNvSpPr>
          <p:nvPr/>
        </p:nvSpPr>
        <p:spPr bwMode="auto">
          <a:xfrm>
            <a:off x="0" y="167044"/>
            <a:ext cx="28854"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50631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pPr algn="l" rtl="0" fontAlgn="base"/>
            <a:r>
              <a:rPr lang="en-GB" dirty="0">
                <a:solidFill>
                  <a:srgbClr val="7030A0"/>
                </a:solidFill>
              </a:rPr>
              <a:t>Euphemism treadmill</a:t>
            </a:r>
            <a:endParaRPr lang="en-GB" sz="3600" b="0" i="0" dirty="0">
              <a:solidFill>
                <a:srgbClr val="7030A0"/>
              </a:solidFill>
              <a:effectLst/>
              <a:latin typeface="Calibri" panose="020F0502020204030204" pitchFamily="34" charset="0"/>
            </a:endParaRP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a:xfrm>
            <a:off x="838200" y="1524001"/>
            <a:ext cx="10694158" cy="3220994"/>
          </a:xfrm>
        </p:spPr>
        <p:txBody>
          <a:bodyPr>
            <a:normAutofit/>
          </a:bodyPr>
          <a:lstStyle/>
          <a:p>
            <a:pPr marL="0" indent="0" algn="l" rtl="0" fontAlgn="base">
              <a:buNone/>
            </a:pPr>
            <a:r>
              <a:rPr lang="en-GB" b="0" i="0" dirty="0">
                <a:solidFill>
                  <a:srgbClr val="000000"/>
                </a:solidFill>
                <a:effectLst/>
                <a:latin typeface="Calibri" panose="020F0502020204030204" pitchFamily="34" charset="0"/>
              </a:rPr>
              <a:t>The ‘euphemism treadmill’ is the process by which the euphemism itself comes to be seen as derogatory, pejorative, or taboo at which time it is replaced by a new euphemism and the cycle continues. </a:t>
            </a:r>
            <a:endParaRPr lang="en-GB" dirty="0">
              <a:solidFill>
                <a:srgbClr val="000000"/>
              </a:solidFill>
              <a:latin typeface="Calibri" panose="020F0502020204030204" pitchFamily="34" charset="0"/>
            </a:endParaRP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12</a:t>
            </a:fld>
            <a:endParaRPr lang="en-US"/>
          </a:p>
        </p:txBody>
      </p:sp>
      <p:sp>
        <p:nvSpPr>
          <p:cNvPr id="2" name="Rectangle 1">
            <a:extLst>
              <a:ext uri="{FF2B5EF4-FFF2-40B4-BE49-F238E27FC236}">
                <a16:creationId xmlns:a16="http://schemas.microsoft.com/office/drawing/2014/main" id="{0A79829F-4324-0716-899D-854F89D50D81}"/>
              </a:ext>
            </a:extLst>
          </p:cNvPr>
          <p:cNvSpPr>
            <a:spLocks noChangeArrowheads="1"/>
          </p:cNvSpPr>
          <p:nvPr/>
        </p:nvSpPr>
        <p:spPr bwMode="auto">
          <a:xfrm>
            <a:off x="0" y="167044"/>
            <a:ext cx="28854"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32845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pPr algn="l" rtl="0" fontAlgn="base"/>
            <a:r>
              <a:rPr lang="en-GB" dirty="0">
                <a:solidFill>
                  <a:srgbClr val="7030A0"/>
                </a:solidFill>
              </a:rPr>
              <a:t>Euphemism treadmill example</a:t>
            </a:r>
            <a:endParaRPr lang="en-GB" sz="3600" b="0" i="0" dirty="0">
              <a:solidFill>
                <a:srgbClr val="7030A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13</a:t>
            </a:fld>
            <a:endParaRPr lang="en-US"/>
          </a:p>
        </p:txBody>
      </p:sp>
      <p:sp>
        <p:nvSpPr>
          <p:cNvPr id="2" name="Rectangle 1">
            <a:extLst>
              <a:ext uri="{FF2B5EF4-FFF2-40B4-BE49-F238E27FC236}">
                <a16:creationId xmlns:a16="http://schemas.microsoft.com/office/drawing/2014/main" id="{0A79829F-4324-0716-899D-854F89D50D81}"/>
              </a:ext>
            </a:extLst>
          </p:cNvPr>
          <p:cNvSpPr>
            <a:spLocks noChangeArrowheads="1"/>
          </p:cNvSpPr>
          <p:nvPr/>
        </p:nvSpPr>
        <p:spPr bwMode="auto">
          <a:xfrm>
            <a:off x="0" y="167044"/>
            <a:ext cx="28854"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1" name="Picture 10" descr="Graphical user interface, application&#10;&#10;Description automatically generated">
            <a:extLst>
              <a:ext uri="{FF2B5EF4-FFF2-40B4-BE49-F238E27FC236}">
                <a16:creationId xmlns:a16="http://schemas.microsoft.com/office/drawing/2014/main" id="{A2F4388D-3CC0-17AB-FF21-FCC928FCE2D4}"/>
              </a:ext>
            </a:extLst>
          </p:cNvPr>
          <p:cNvPicPr>
            <a:picLocks noChangeAspect="1"/>
          </p:cNvPicPr>
          <p:nvPr/>
        </p:nvPicPr>
        <p:blipFill rotWithShape="1">
          <a:blip r:embed="rId3"/>
          <a:srcRect t="7941" r="60455" b="9655"/>
          <a:stretch/>
        </p:blipFill>
        <p:spPr>
          <a:xfrm>
            <a:off x="1787234" y="1390314"/>
            <a:ext cx="7913718" cy="4637949"/>
          </a:xfrm>
          <a:prstGeom prst="rect">
            <a:avLst/>
          </a:prstGeom>
        </p:spPr>
      </p:pic>
    </p:spTree>
    <p:extLst>
      <p:ext uri="{BB962C8B-B14F-4D97-AF65-F5344CB8AC3E}">
        <p14:creationId xmlns:p14="http://schemas.microsoft.com/office/powerpoint/2010/main" val="20908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pPr algn="l" rtl="0" fontAlgn="base"/>
            <a:r>
              <a:rPr lang="en-GB" dirty="0">
                <a:solidFill>
                  <a:srgbClr val="7030A0"/>
                </a:solidFill>
              </a:rPr>
              <a:t>Reclaiming euphemisms?</a:t>
            </a:r>
            <a:endParaRPr lang="en-GB" sz="3600" b="0" i="0" dirty="0">
              <a:solidFill>
                <a:srgbClr val="7030A0"/>
              </a:solidFill>
              <a:effectLst/>
              <a:latin typeface="Calibri" panose="020F0502020204030204" pitchFamily="34" charset="0"/>
            </a:endParaRP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p:txBody>
          <a:bodyPr>
            <a:normAutofit/>
          </a:bodyPr>
          <a:lstStyle/>
          <a:p>
            <a:pPr marL="0" indent="0" algn="l" rtl="0" fontAlgn="base">
              <a:buNone/>
            </a:pPr>
            <a:r>
              <a:rPr lang="ro-RO" b="1" i="0" dirty="0">
                <a:solidFill>
                  <a:srgbClr val="202122"/>
                </a:solidFill>
                <a:effectLst/>
                <a:latin typeface="+mj-lt"/>
              </a:rPr>
              <a:t>tzigane</a:t>
            </a:r>
            <a:endParaRPr lang="en-GB" b="1" i="0" dirty="0">
              <a:solidFill>
                <a:srgbClr val="202122"/>
              </a:solidFill>
              <a:effectLst/>
              <a:latin typeface="+mj-lt"/>
            </a:endParaRPr>
          </a:p>
          <a:p>
            <a:pPr marL="0" indent="0" algn="l" rtl="0" fontAlgn="base">
              <a:buNone/>
            </a:pPr>
            <a:r>
              <a:rPr lang="en-GB" dirty="0">
                <a:solidFill>
                  <a:srgbClr val="202122"/>
                </a:solidFill>
                <a:latin typeface="+mj-lt"/>
              </a:rPr>
              <a:t>More negative connotations than “</a:t>
            </a:r>
            <a:r>
              <a:rPr lang="en-GB" dirty="0" err="1">
                <a:solidFill>
                  <a:srgbClr val="202122"/>
                </a:solidFill>
                <a:latin typeface="+mj-lt"/>
              </a:rPr>
              <a:t>roma</a:t>
            </a:r>
            <a:r>
              <a:rPr lang="en-GB" dirty="0">
                <a:solidFill>
                  <a:srgbClr val="202122"/>
                </a:solidFill>
                <a:latin typeface="+mj-lt"/>
              </a:rPr>
              <a:t>” but used by some members to refer to themselves without offence</a:t>
            </a:r>
          </a:p>
          <a:p>
            <a:pPr marL="0" indent="0" algn="l" rtl="0" fontAlgn="base">
              <a:buNone/>
            </a:pPr>
            <a:r>
              <a:rPr lang="en-GB" b="1" dirty="0">
                <a:solidFill>
                  <a:srgbClr val="202122"/>
                </a:solidFill>
                <a:latin typeface="+mj-lt"/>
              </a:rPr>
              <a:t>queer </a:t>
            </a:r>
          </a:p>
          <a:p>
            <a:pPr marL="0" indent="0" algn="l" rtl="0" fontAlgn="base">
              <a:buNone/>
            </a:pPr>
            <a:r>
              <a:rPr lang="en-GB" dirty="0">
                <a:solidFill>
                  <a:srgbClr val="202122"/>
                </a:solidFill>
                <a:latin typeface="+mj-lt"/>
              </a:rPr>
              <a:t>Originally meaning “strange” or “peculiar”, then used as a pejorative, later reclaimed as a deliberatively provocative term</a:t>
            </a:r>
            <a:endParaRPr lang="en-GB" dirty="0">
              <a:solidFill>
                <a:srgbClr val="000000"/>
              </a:solidFill>
              <a:latin typeface="+mj-lt"/>
            </a:endParaRP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14</a:t>
            </a:fld>
            <a:endParaRPr lang="en-US"/>
          </a:p>
        </p:txBody>
      </p:sp>
      <p:sp>
        <p:nvSpPr>
          <p:cNvPr id="2" name="Rectangle 1">
            <a:extLst>
              <a:ext uri="{FF2B5EF4-FFF2-40B4-BE49-F238E27FC236}">
                <a16:creationId xmlns:a16="http://schemas.microsoft.com/office/drawing/2014/main" id="{0A79829F-4324-0716-899D-854F89D50D81}"/>
              </a:ext>
            </a:extLst>
          </p:cNvPr>
          <p:cNvSpPr>
            <a:spLocks noChangeArrowheads="1"/>
          </p:cNvSpPr>
          <p:nvPr/>
        </p:nvSpPr>
        <p:spPr bwMode="auto">
          <a:xfrm>
            <a:off x="0" y="167044"/>
            <a:ext cx="28854"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descr="A group of men holding guns&#10;&#10;Description automatically generated">
            <a:extLst>
              <a:ext uri="{FF2B5EF4-FFF2-40B4-BE49-F238E27FC236}">
                <a16:creationId xmlns:a16="http://schemas.microsoft.com/office/drawing/2014/main" id="{7FD072CB-828C-78AF-0A4D-F2434ACC08A4}"/>
              </a:ext>
            </a:extLst>
          </p:cNvPr>
          <p:cNvPicPr>
            <a:picLocks noChangeAspect="1"/>
          </p:cNvPicPr>
          <p:nvPr/>
        </p:nvPicPr>
        <p:blipFill>
          <a:blip r:embed="rId3"/>
          <a:stretch>
            <a:fillRect/>
          </a:stretch>
        </p:blipFill>
        <p:spPr>
          <a:xfrm>
            <a:off x="4437077" y="3979675"/>
            <a:ext cx="2791483" cy="2797728"/>
          </a:xfrm>
          <a:prstGeom prst="rect">
            <a:avLst/>
          </a:prstGeom>
        </p:spPr>
      </p:pic>
    </p:spTree>
    <p:extLst>
      <p:ext uri="{BB962C8B-B14F-4D97-AF65-F5344CB8AC3E}">
        <p14:creationId xmlns:p14="http://schemas.microsoft.com/office/powerpoint/2010/main" val="2725092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r>
              <a:rPr lang="en-GB" dirty="0"/>
              <a:t>Person-first language</a:t>
            </a: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p:txBody>
          <a:bodyPr>
            <a:normAutofit/>
          </a:bodyPr>
          <a:lstStyle/>
          <a:p>
            <a:pPr marL="0" indent="0" algn="l" rtl="0" fontAlgn="base">
              <a:buNone/>
            </a:pPr>
            <a:r>
              <a:rPr lang="en-GB" sz="2000" b="1" dirty="0">
                <a:solidFill>
                  <a:srgbClr val="000000"/>
                </a:solidFill>
                <a:latin typeface="Calibri" panose="020F0502020204030204" pitchFamily="34" charset="0"/>
              </a:rPr>
              <a:t>Person-first</a:t>
            </a:r>
            <a:r>
              <a:rPr lang="en-GB" sz="2000" dirty="0">
                <a:solidFill>
                  <a:srgbClr val="000000"/>
                </a:solidFill>
                <a:latin typeface="Calibri" panose="020F0502020204030204" pitchFamily="34" charset="0"/>
              </a:rPr>
              <a:t> – 	“person with autism”, “child with hearing difficulties”, etc. </a:t>
            </a:r>
          </a:p>
          <a:p>
            <a:pPr marL="0" indent="0" algn="l" rtl="0" fontAlgn="base">
              <a:buNone/>
            </a:pPr>
            <a:r>
              <a:rPr lang="en-GB" sz="2000" dirty="0">
                <a:solidFill>
                  <a:srgbClr val="000000"/>
                </a:solidFill>
                <a:latin typeface="Calibri" panose="020F0502020204030204" pitchFamily="34" charset="0"/>
              </a:rPr>
              <a:t>		intends to highlight personhood before diagnosis</a:t>
            </a:r>
          </a:p>
          <a:p>
            <a:pPr marL="0" indent="0" algn="l" rtl="0" fontAlgn="base">
              <a:buNone/>
            </a:pPr>
            <a:r>
              <a:rPr lang="en-GB" sz="2000" dirty="0">
                <a:solidFill>
                  <a:srgbClr val="000000"/>
                </a:solidFill>
                <a:latin typeface="Calibri" panose="020F0502020204030204" pitchFamily="34" charset="0"/>
              </a:rPr>
              <a:t>		meant to avoid dehumanisation, marginalisation, or essentialisation</a:t>
            </a:r>
          </a:p>
          <a:p>
            <a:pPr marL="0" indent="0" algn="l" rtl="0" fontAlgn="base">
              <a:buNone/>
            </a:pPr>
            <a:r>
              <a:rPr lang="en-GB" sz="2000" dirty="0">
                <a:solidFill>
                  <a:srgbClr val="000000"/>
                </a:solidFill>
                <a:latin typeface="Calibri" panose="020F0502020204030204" pitchFamily="34" charset="0"/>
              </a:rPr>
              <a:t>		describes what a person “has” rather than what a person “is”</a:t>
            </a: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15</a:t>
            </a:fld>
            <a:endParaRPr lang="en-US"/>
          </a:p>
        </p:txBody>
      </p:sp>
      <p:pic>
        <p:nvPicPr>
          <p:cNvPr id="2" name="Content Placeholder 5">
            <a:extLst>
              <a:ext uri="{FF2B5EF4-FFF2-40B4-BE49-F238E27FC236}">
                <a16:creationId xmlns:a16="http://schemas.microsoft.com/office/drawing/2014/main" id="{0BDFEE67-0D4D-1A8C-1C39-9E516CC29702}"/>
              </a:ext>
            </a:extLst>
          </p:cNvPr>
          <p:cNvPicPr>
            <a:picLocks noChangeAspect="1"/>
          </p:cNvPicPr>
          <p:nvPr/>
        </p:nvPicPr>
        <p:blipFill rotWithShape="1">
          <a:blip r:embed="rId3"/>
          <a:srcRect l="46321" t="26380"/>
          <a:stretch/>
        </p:blipFill>
        <p:spPr>
          <a:xfrm>
            <a:off x="4630200" y="3225338"/>
            <a:ext cx="2410824" cy="3306467"/>
          </a:xfrm>
          <a:prstGeom prst="rect">
            <a:avLst/>
          </a:prstGeom>
        </p:spPr>
      </p:pic>
    </p:spTree>
    <p:extLst>
      <p:ext uri="{BB962C8B-B14F-4D97-AF65-F5344CB8AC3E}">
        <p14:creationId xmlns:p14="http://schemas.microsoft.com/office/powerpoint/2010/main" val="2825165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a:xfrm>
            <a:off x="838200" y="505096"/>
            <a:ext cx="9977271" cy="548819"/>
          </a:xfrm>
        </p:spPr>
        <p:txBody>
          <a:bodyPr/>
          <a:lstStyle/>
          <a:p>
            <a:r>
              <a:rPr lang="en-GB" dirty="0"/>
              <a:t>Identity-first language</a:t>
            </a: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p:txBody>
          <a:bodyPr>
            <a:normAutofit/>
          </a:bodyPr>
          <a:lstStyle/>
          <a:p>
            <a:pPr marL="0" indent="0" algn="l" rtl="0" fontAlgn="base">
              <a:buNone/>
            </a:pPr>
            <a:r>
              <a:rPr lang="en-GB" sz="2000" b="1" dirty="0">
                <a:solidFill>
                  <a:srgbClr val="000000"/>
                </a:solidFill>
                <a:latin typeface="Calibri" panose="020F0502020204030204" pitchFamily="34" charset="0"/>
              </a:rPr>
              <a:t>Identity-first</a:t>
            </a:r>
            <a:r>
              <a:rPr lang="en-GB" sz="2000" dirty="0">
                <a:solidFill>
                  <a:srgbClr val="000000"/>
                </a:solidFill>
                <a:latin typeface="Calibri" panose="020F0502020204030204" pitchFamily="34" charset="0"/>
              </a:rPr>
              <a:t> - 	“an autistic person”, “a Deaf child”, etc. </a:t>
            </a:r>
          </a:p>
          <a:p>
            <a:pPr marL="0" indent="0" algn="l" rtl="0" fontAlgn="base">
              <a:buNone/>
            </a:pPr>
            <a:r>
              <a:rPr lang="en-GB" sz="2000" dirty="0">
                <a:solidFill>
                  <a:srgbClr val="000000"/>
                </a:solidFill>
                <a:latin typeface="Calibri" panose="020F0502020204030204" pitchFamily="34" charset="0"/>
              </a:rPr>
              <a:t>		some people see these terms as part of their identity/community</a:t>
            </a:r>
          </a:p>
          <a:p>
            <a:pPr marL="0" indent="0" algn="l" rtl="0" fontAlgn="base">
              <a:buNone/>
            </a:pPr>
            <a:r>
              <a:rPr lang="en-GB" sz="2000" dirty="0">
                <a:solidFill>
                  <a:srgbClr val="000000"/>
                </a:solidFill>
                <a:latin typeface="Calibri" panose="020F0502020204030204" pitchFamily="34" charset="0"/>
              </a:rPr>
              <a:t>		doesn’t separate person from adjective or suggest people are “same” with …</a:t>
            </a:r>
          </a:p>
          <a:p>
            <a:pPr marL="0" indent="0" algn="l" rtl="0" fontAlgn="base">
              <a:buNone/>
            </a:pPr>
            <a:r>
              <a:rPr lang="en-GB" sz="2000" dirty="0">
                <a:solidFill>
                  <a:srgbClr val="000000"/>
                </a:solidFill>
                <a:latin typeface="Calibri" panose="020F0502020204030204" pitchFamily="34" charset="0"/>
              </a:rPr>
              <a:t> 		social model of disability suggests people “are” disabled by society</a:t>
            </a:r>
          </a:p>
          <a:p>
            <a:pPr marL="0" indent="0" algn="l" rtl="0" fontAlgn="base">
              <a:buNone/>
            </a:pPr>
            <a:endParaRPr lang="en-GB" sz="2000" dirty="0">
              <a:solidFill>
                <a:srgbClr val="000000"/>
              </a:solidFill>
              <a:latin typeface="Calibri" panose="020F0502020204030204" pitchFamily="34" charset="0"/>
            </a:endParaRP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16</a:t>
            </a:fld>
            <a:endParaRPr lang="en-US"/>
          </a:p>
        </p:txBody>
      </p:sp>
      <p:pic>
        <p:nvPicPr>
          <p:cNvPr id="2" name="Content Placeholder 5">
            <a:extLst>
              <a:ext uri="{FF2B5EF4-FFF2-40B4-BE49-F238E27FC236}">
                <a16:creationId xmlns:a16="http://schemas.microsoft.com/office/drawing/2014/main" id="{BCA29481-514F-A122-565F-0D9F7A1867F6}"/>
              </a:ext>
            </a:extLst>
          </p:cNvPr>
          <p:cNvPicPr>
            <a:picLocks noChangeAspect="1"/>
          </p:cNvPicPr>
          <p:nvPr/>
        </p:nvPicPr>
        <p:blipFill rotWithShape="1">
          <a:blip r:embed="rId3"/>
          <a:srcRect t="26380" r="52753"/>
          <a:stretch/>
        </p:blipFill>
        <p:spPr>
          <a:xfrm>
            <a:off x="4420142" y="3225338"/>
            <a:ext cx="2121979" cy="3306467"/>
          </a:xfrm>
          <a:prstGeom prst="rect">
            <a:avLst/>
          </a:prstGeom>
        </p:spPr>
      </p:pic>
    </p:spTree>
    <p:extLst>
      <p:ext uri="{BB962C8B-B14F-4D97-AF65-F5344CB8AC3E}">
        <p14:creationId xmlns:p14="http://schemas.microsoft.com/office/powerpoint/2010/main" val="39085847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27C401-FDCE-36E7-7E54-4AC03887154F}"/>
              </a:ext>
            </a:extLst>
          </p:cNvPr>
          <p:cNvSpPr>
            <a:spLocks noGrp="1"/>
          </p:cNvSpPr>
          <p:nvPr>
            <p:ph idx="1"/>
          </p:nvPr>
        </p:nvSpPr>
        <p:spPr>
          <a:xfrm>
            <a:off x="344366" y="2235199"/>
            <a:ext cx="11793794" cy="4499865"/>
          </a:xfrm>
        </p:spPr>
        <p:txBody>
          <a:bodyPr/>
          <a:lstStyle/>
          <a:p>
            <a:pPr marL="0" indent="0">
              <a:buNone/>
            </a:pPr>
            <a:r>
              <a:rPr lang="en-GB" b="1" dirty="0">
                <a:solidFill>
                  <a:srgbClr val="702082"/>
                </a:solidFill>
              </a:rPr>
              <a:t>Aim</a:t>
            </a:r>
            <a:r>
              <a:rPr lang="en-GB" dirty="0">
                <a:solidFill>
                  <a:srgbClr val="702082"/>
                </a:solidFill>
              </a:rPr>
              <a:t>: </a:t>
            </a:r>
            <a:r>
              <a:rPr lang="en-GB" b="1" dirty="0">
                <a:solidFill>
                  <a:srgbClr val="702082"/>
                </a:solidFill>
              </a:rPr>
              <a:t>examine person-first and identity-first language </a:t>
            </a:r>
            <a:r>
              <a:rPr lang="en-GB" dirty="0">
                <a:solidFill>
                  <a:srgbClr val="702082"/>
                </a:solidFill>
              </a:rPr>
              <a:t>in </a:t>
            </a:r>
            <a:r>
              <a:rPr lang="en-GB" b="1" dirty="0">
                <a:solidFill>
                  <a:srgbClr val="702082"/>
                </a:solidFill>
              </a:rPr>
              <a:t>genetics research</a:t>
            </a:r>
            <a:endParaRPr lang="en-GB" dirty="0">
              <a:solidFill>
                <a:srgbClr val="702082"/>
              </a:solidFill>
            </a:endParaRPr>
          </a:p>
          <a:p>
            <a:pPr marL="0" indent="0">
              <a:buNone/>
            </a:pPr>
            <a:endParaRPr lang="en-RO" dirty="0">
              <a:solidFill>
                <a:srgbClr val="702082"/>
              </a:solidFill>
            </a:endParaRPr>
          </a:p>
          <a:p>
            <a:pPr marL="0" indent="0">
              <a:buNone/>
            </a:pPr>
            <a:r>
              <a:rPr lang="en-GB" dirty="0">
                <a:solidFill>
                  <a:srgbClr val="702082"/>
                </a:solidFill>
              </a:rPr>
              <a:t>ESHG abstracts, 2001-2021</a:t>
            </a:r>
          </a:p>
          <a:p>
            <a:pPr marL="0" indent="0">
              <a:buNone/>
            </a:pPr>
            <a:r>
              <a:rPr lang="en-GB" dirty="0">
                <a:solidFill>
                  <a:srgbClr val="702082"/>
                </a:solidFill>
              </a:rPr>
              <a:t>Natural language processing methods</a:t>
            </a:r>
            <a:endParaRPr lang="en-RO" dirty="0">
              <a:solidFill>
                <a:srgbClr val="702082"/>
              </a:solidFill>
            </a:endParaRPr>
          </a:p>
          <a:p>
            <a:pPr marL="0" indent="0">
              <a:buNone/>
            </a:pPr>
            <a:r>
              <a:rPr lang="en-GB" dirty="0">
                <a:solidFill>
                  <a:srgbClr val="702082"/>
                </a:solidFill>
              </a:rPr>
              <a:t>Explore word frequency, change over time &amp; potential influencing factors</a:t>
            </a:r>
            <a:endParaRPr lang="en-GB" b="1" dirty="0">
              <a:solidFill>
                <a:srgbClr val="702082"/>
              </a:solidFill>
            </a:endParaRPr>
          </a:p>
          <a:p>
            <a:pPr marL="0" indent="0">
              <a:buNone/>
            </a:pPr>
            <a:endParaRPr lang="en-GB" dirty="0">
              <a:solidFill>
                <a:srgbClr val="702082"/>
              </a:solidFill>
            </a:endParaRPr>
          </a:p>
          <a:p>
            <a:pPr marL="0" indent="0">
              <a:buNone/>
            </a:pPr>
            <a:endParaRPr lang="en-GB" b="1" dirty="0">
              <a:solidFill>
                <a:srgbClr val="702082"/>
              </a:solidFill>
            </a:endParaRPr>
          </a:p>
          <a:p>
            <a:pPr marL="0" indent="0">
              <a:buNone/>
            </a:pPr>
            <a:r>
              <a:rPr lang="en-GB" b="1" dirty="0">
                <a:solidFill>
                  <a:srgbClr val="702082"/>
                </a:solidFill>
              </a:rPr>
              <a:t>Pilot study </a:t>
            </a:r>
            <a:r>
              <a:rPr lang="en-GB" dirty="0">
                <a:solidFill>
                  <a:srgbClr val="702082"/>
                </a:solidFill>
              </a:rPr>
              <a:t>looking at data focused on *</a:t>
            </a:r>
            <a:r>
              <a:rPr lang="en-GB" i="1" dirty="0">
                <a:solidFill>
                  <a:srgbClr val="702082"/>
                </a:solidFill>
              </a:rPr>
              <a:t>autism</a:t>
            </a:r>
            <a:r>
              <a:rPr lang="en-GB" dirty="0">
                <a:solidFill>
                  <a:srgbClr val="702082"/>
                </a:solidFill>
              </a:rPr>
              <a:t>*</a:t>
            </a:r>
          </a:p>
        </p:txBody>
      </p:sp>
      <p:pic>
        <p:nvPicPr>
          <p:cNvPr id="4" name="Content Placeholder 4">
            <a:extLst>
              <a:ext uri="{FF2B5EF4-FFF2-40B4-BE49-F238E27FC236}">
                <a16:creationId xmlns:a16="http://schemas.microsoft.com/office/drawing/2014/main" id="{A34CD99D-2C00-4ED0-949D-5F39D0B1D9C6}"/>
              </a:ext>
            </a:extLst>
          </p:cNvPr>
          <p:cNvPicPr>
            <a:picLocks noChangeAspect="1"/>
          </p:cNvPicPr>
          <p:nvPr/>
        </p:nvPicPr>
        <p:blipFill>
          <a:blip r:embed="rId3"/>
          <a:stretch>
            <a:fillRect/>
          </a:stretch>
        </p:blipFill>
        <p:spPr>
          <a:xfrm>
            <a:off x="9041529" y="155250"/>
            <a:ext cx="3017739" cy="1499379"/>
          </a:xfrm>
          <a:prstGeom prst="rect">
            <a:avLst/>
          </a:prstGeom>
        </p:spPr>
      </p:pic>
    </p:spTree>
    <p:extLst>
      <p:ext uri="{BB962C8B-B14F-4D97-AF65-F5344CB8AC3E}">
        <p14:creationId xmlns:p14="http://schemas.microsoft.com/office/powerpoint/2010/main" val="41837804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a:xfrm>
            <a:off x="217342" y="513409"/>
            <a:ext cx="9977271" cy="548819"/>
          </a:xfrm>
        </p:spPr>
        <p:txBody>
          <a:bodyPr/>
          <a:lstStyle/>
          <a:p>
            <a:r>
              <a:rPr lang="en-GB" dirty="0">
                <a:latin typeface="Arial"/>
                <a:cs typeface="Arial"/>
              </a:rPr>
              <a:t>Data = ESHG abstracts from 2001 to 2021</a:t>
            </a:r>
            <a:endParaRPr lang="en-GB" dirty="0"/>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18</a:t>
            </a:fld>
            <a:endParaRPr lang="en-US"/>
          </a:p>
        </p:txBody>
      </p:sp>
      <p:sp>
        <p:nvSpPr>
          <p:cNvPr id="6" name="TextBox 5">
            <a:extLst>
              <a:ext uri="{FF2B5EF4-FFF2-40B4-BE49-F238E27FC236}">
                <a16:creationId xmlns:a16="http://schemas.microsoft.com/office/drawing/2014/main" id="{2B270B47-A7BC-837D-81E7-011141142270}"/>
              </a:ext>
            </a:extLst>
          </p:cNvPr>
          <p:cNvSpPr txBox="1"/>
          <p:nvPr/>
        </p:nvSpPr>
        <p:spPr>
          <a:xfrm>
            <a:off x="207817" y="1428239"/>
            <a:ext cx="11022677" cy="461665"/>
          </a:xfrm>
          <a:prstGeom prst="rect">
            <a:avLst/>
          </a:prstGeom>
          <a:noFill/>
        </p:spPr>
        <p:txBody>
          <a:bodyPr wrap="square" lIns="91440" tIns="45720" rIns="91440" bIns="45720" rtlCol="0" anchor="t">
            <a:spAutoFit/>
          </a:bodyPr>
          <a:lstStyle/>
          <a:p>
            <a:r>
              <a:rPr lang="en-GB" sz="2400" dirty="0"/>
              <a:t>36,835 abstracts in total</a:t>
            </a:r>
          </a:p>
        </p:txBody>
      </p:sp>
      <p:pic>
        <p:nvPicPr>
          <p:cNvPr id="8" name="Picture 2" descr="Chart, line chart&#10;&#10;Description automatically generated">
            <a:extLst>
              <a:ext uri="{FF2B5EF4-FFF2-40B4-BE49-F238E27FC236}">
                <a16:creationId xmlns:a16="http://schemas.microsoft.com/office/drawing/2014/main" id="{F72DC9C5-EAD0-A3CA-3E96-1685D03DD76C}"/>
              </a:ext>
            </a:extLst>
          </p:cNvPr>
          <p:cNvPicPr>
            <a:picLocks noChangeAspect="1" noChangeArrowheads="1"/>
          </p:cNvPicPr>
          <p:nvPr/>
        </p:nvPicPr>
        <p:blipFill>
          <a:blip r:embed="rId3"/>
          <a:srcRect/>
          <a:stretch>
            <a:fillRect/>
          </a:stretch>
        </p:blipFill>
        <p:spPr bwMode="auto">
          <a:xfrm>
            <a:off x="3301284" y="2262394"/>
            <a:ext cx="5589430" cy="431184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C7854840-7D31-93FC-E6E4-2D578540411C}"/>
              </a:ext>
            </a:extLst>
          </p:cNvPr>
          <p:cNvSpPr txBox="1"/>
          <p:nvPr/>
        </p:nvSpPr>
        <p:spPr>
          <a:xfrm>
            <a:off x="217342" y="1894964"/>
            <a:ext cx="11022677" cy="461665"/>
          </a:xfrm>
          <a:prstGeom prst="rect">
            <a:avLst/>
          </a:prstGeom>
          <a:noFill/>
        </p:spPr>
        <p:txBody>
          <a:bodyPr wrap="square" lIns="91440" tIns="45720" rIns="91440" bIns="45720" rtlCol="0" anchor="t">
            <a:spAutoFit/>
          </a:bodyPr>
          <a:lstStyle/>
          <a:p>
            <a:r>
              <a:rPr lang="en-GB" sz="2400" dirty="0"/>
              <a:t>929 with the keywords “autism”, “autistic”, “ASD” or “</a:t>
            </a:r>
            <a:r>
              <a:rPr lang="en-GB" sz="2400" dirty="0" err="1"/>
              <a:t>asperger</a:t>
            </a:r>
            <a:r>
              <a:rPr lang="en-GB" sz="2400" dirty="0"/>
              <a:t>”</a:t>
            </a:r>
          </a:p>
        </p:txBody>
      </p:sp>
    </p:spTree>
    <p:extLst>
      <p:ext uri="{BB962C8B-B14F-4D97-AF65-F5344CB8AC3E}">
        <p14:creationId xmlns:p14="http://schemas.microsoft.com/office/powerpoint/2010/main" val="3038686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r>
              <a:rPr lang="en-GB" dirty="0"/>
              <a:t>Preparation</a:t>
            </a: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19</a:t>
            </a:fld>
            <a:endParaRPr lang="en-US"/>
          </a:p>
        </p:txBody>
      </p:sp>
      <p:sp>
        <p:nvSpPr>
          <p:cNvPr id="3" name="Rectangle 2">
            <a:extLst>
              <a:ext uri="{FF2B5EF4-FFF2-40B4-BE49-F238E27FC236}">
                <a16:creationId xmlns:a16="http://schemas.microsoft.com/office/drawing/2014/main" id="{FF06969C-5AD8-7BE9-7512-BADA20051DEB}"/>
              </a:ext>
            </a:extLst>
          </p:cNvPr>
          <p:cNvSpPr>
            <a:spLocks noChangeArrowheads="1"/>
          </p:cNvSpPr>
          <p:nvPr/>
        </p:nvSpPr>
        <p:spPr bwMode="auto">
          <a:xfrm>
            <a:off x="0" y="167044"/>
            <a:ext cx="28854"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7" name="Diagram 6">
            <a:extLst>
              <a:ext uri="{FF2B5EF4-FFF2-40B4-BE49-F238E27FC236}">
                <a16:creationId xmlns:a16="http://schemas.microsoft.com/office/drawing/2014/main" id="{03440C1F-8BDA-96A3-E5BF-952DEC033BD1}"/>
              </a:ext>
            </a:extLst>
          </p:cNvPr>
          <p:cNvGraphicFramePr/>
          <p:nvPr>
            <p:extLst>
              <p:ext uri="{D42A27DB-BD31-4B8C-83A1-F6EECF244321}">
                <p14:modId xmlns:p14="http://schemas.microsoft.com/office/powerpoint/2010/main" val="3281359999"/>
              </p:ext>
            </p:extLst>
          </p:nvPr>
        </p:nvGraphicFramePr>
        <p:xfrm>
          <a:off x="378737" y="1427032"/>
          <a:ext cx="11730794" cy="45251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9140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88F23859-86E0-939D-4C9E-B3A9D0D31E7A}"/>
              </a:ext>
            </a:extLst>
          </p:cNvPr>
          <p:cNvPicPr>
            <a:picLocks noGrp="1" noChangeAspect="1"/>
          </p:cNvPicPr>
          <p:nvPr>
            <p:ph idx="1"/>
          </p:nvPr>
        </p:nvPicPr>
        <p:blipFill>
          <a:blip r:embed="rId3"/>
          <a:stretch>
            <a:fillRect/>
          </a:stretch>
        </p:blipFill>
        <p:spPr>
          <a:xfrm>
            <a:off x="3808671" y="182396"/>
            <a:ext cx="4712242" cy="6628456"/>
          </a:xfrm>
        </p:spPr>
      </p:pic>
      <p:pic>
        <p:nvPicPr>
          <p:cNvPr id="9" name="Picture 8">
            <a:extLst>
              <a:ext uri="{FF2B5EF4-FFF2-40B4-BE49-F238E27FC236}">
                <a16:creationId xmlns:a16="http://schemas.microsoft.com/office/drawing/2014/main" id="{7F2B5503-8C31-6ED5-4BA7-3252901D7268}"/>
              </a:ext>
            </a:extLst>
          </p:cNvPr>
          <p:cNvPicPr>
            <a:picLocks noChangeAspect="1"/>
          </p:cNvPicPr>
          <p:nvPr/>
        </p:nvPicPr>
        <p:blipFill>
          <a:blip r:embed="rId4"/>
          <a:stretch>
            <a:fillRect/>
          </a:stretch>
        </p:blipFill>
        <p:spPr>
          <a:xfrm>
            <a:off x="254520" y="182396"/>
            <a:ext cx="2900689" cy="3760152"/>
          </a:xfrm>
          <a:prstGeom prst="rect">
            <a:avLst/>
          </a:prstGeom>
        </p:spPr>
      </p:pic>
      <p:pic>
        <p:nvPicPr>
          <p:cNvPr id="5" name="Picture 4">
            <a:extLst>
              <a:ext uri="{FF2B5EF4-FFF2-40B4-BE49-F238E27FC236}">
                <a16:creationId xmlns:a16="http://schemas.microsoft.com/office/drawing/2014/main" id="{DC786653-59AB-1ED4-A4BA-ADA9AA578E41}"/>
              </a:ext>
            </a:extLst>
          </p:cNvPr>
          <p:cNvPicPr>
            <a:picLocks noChangeAspect="1"/>
          </p:cNvPicPr>
          <p:nvPr/>
        </p:nvPicPr>
        <p:blipFill>
          <a:blip r:embed="rId5"/>
          <a:stretch>
            <a:fillRect/>
          </a:stretch>
        </p:blipFill>
        <p:spPr>
          <a:xfrm>
            <a:off x="9309196" y="134302"/>
            <a:ext cx="1877741" cy="6585506"/>
          </a:xfrm>
          <a:prstGeom prst="rect">
            <a:avLst/>
          </a:prstGeom>
        </p:spPr>
      </p:pic>
      <p:pic>
        <p:nvPicPr>
          <p:cNvPr id="8" name="Picture 7">
            <a:extLst>
              <a:ext uri="{FF2B5EF4-FFF2-40B4-BE49-F238E27FC236}">
                <a16:creationId xmlns:a16="http://schemas.microsoft.com/office/drawing/2014/main" id="{F36F71E9-FAFB-D8E6-5230-B451AB8D1091}"/>
              </a:ext>
            </a:extLst>
          </p:cNvPr>
          <p:cNvPicPr>
            <a:picLocks noChangeAspect="1"/>
          </p:cNvPicPr>
          <p:nvPr/>
        </p:nvPicPr>
        <p:blipFill>
          <a:blip r:embed="rId6"/>
          <a:stretch>
            <a:fillRect/>
          </a:stretch>
        </p:blipFill>
        <p:spPr>
          <a:xfrm>
            <a:off x="132278" y="4513781"/>
            <a:ext cx="2829407" cy="2206027"/>
          </a:xfrm>
          <a:prstGeom prst="rect">
            <a:avLst/>
          </a:prstGeom>
        </p:spPr>
      </p:pic>
    </p:spTree>
    <p:extLst>
      <p:ext uri="{BB962C8B-B14F-4D97-AF65-F5344CB8AC3E}">
        <p14:creationId xmlns:p14="http://schemas.microsoft.com/office/powerpoint/2010/main" val="30890296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E4F51-9703-2480-D3E1-D7ACF9B80B94}"/>
              </a:ext>
            </a:extLst>
          </p:cNvPr>
          <p:cNvSpPr>
            <a:spLocks noGrp="1"/>
          </p:cNvSpPr>
          <p:nvPr>
            <p:ph type="title"/>
          </p:nvPr>
        </p:nvSpPr>
        <p:spPr/>
        <p:txBody>
          <a:bodyPr/>
          <a:lstStyle/>
          <a:p>
            <a:r>
              <a:rPr lang="en-GB" dirty="0"/>
              <a:t>Have you ever used NLP?</a:t>
            </a:r>
          </a:p>
        </p:txBody>
      </p:sp>
      <p:sp>
        <p:nvSpPr>
          <p:cNvPr id="3" name="Slide Number Placeholder 2">
            <a:extLst>
              <a:ext uri="{FF2B5EF4-FFF2-40B4-BE49-F238E27FC236}">
                <a16:creationId xmlns:a16="http://schemas.microsoft.com/office/drawing/2014/main" id="{61249645-1D89-E89F-1D96-37F527762EB9}"/>
              </a:ext>
            </a:extLst>
          </p:cNvPr>
          <p:cNvSpPr>
            <a:spLocks noGrp="1"/>
          </p:cNvSpPr>
          <p:nvPr>
            <p:ph type="sldNum" sz="quarter" idx="12"/>
          </p:nvPr>
        </p:nvSpPr>
        <p:spPr/>
        <p:txBody>
          <a:bodyPr/>
          <a:lstStyle/>
          <a:p>
            <a:fld id="{016687C5-7511-7743-B429-3BDBE272F28B}" type="slidenum">
              <a:rPr lang="en-US" smtClean="0"/>
              <a:t>20</a:t>
            </a:fld>
            <a:endParaRPr lang="en-US"/>
          </a:p>
        </p:txBody>
      </p:sp>
      <p:grpSp>
        <p:nvGrpSpPr>
          <p:cNvPr id="12" name="Group 11">
            <a:extLst>
              <a:ext uri="{FF2B5EF4-FFF2-40B4-BE49-F238E27FC236}">
                <a16:creationId xmlns:a16="http://schemas.microsoft.com/office/drawing/2014/main" id="{13B28B4F-ED45-3AF0-62F5-16135B9F2BAC}"/>
              </a:ext>
            </a:extLst>
          </p:cNvPr>
          <p:cNvGrpSpPr/>
          <p:nvPr/>
        </p:nvGrpSpPr>
        <p:grpSpPr>
          <a:xfrm>
            <a:off x="838199" y="2499919"/>
            <a:ext cx="3456964" cy="838899"/>
            <a:chOff x="838200" y="2499919"/>
            <a:chExt cx="2953624" cy="838899"/>
          </a:xfrm>
        </p:grpSpPr>
        <p:sp>
          <p:nvSpPr>
            <p:cNvPr id="10" name="Rectangle: Rounded Corners 9">
              <a:extLst>
                <a:ext uri="{FF2B5EF4-FFF2-40B4-BE49-F238E27FC236}">
                  <a16:creationId xmlns:a16="http://schemas.microsoft.com/office/drawing/2014/main" id="{9EC58CD9-25B8-6019-5396-32934AD05FDA}"/>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8C4B449E-3BA1-FBBF-8ACC-04EB9497C737}"/>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A – Bag of words</a:t>
              </a:r>
            </a:p>
          </p:txBody>
        </p:sp>
      </p:grpSp>
      <p:grpSp>
        <p:nvGrpSpPr>
          <p:cNvPr id="13" name="Group 12">
            <a:extLst>
              <a:ext uri="{FF2B5EF4-FFF2-40B4-BE49-F238E27FC236}">
                <a16:creationId xmlns:a16="http://schemas.microsoft.com/office/drawing/2014/main" id="{3775DC12-A83B-7584-61C2-E8FCE0422B46}"/>
              </a:ext>
            </a:extLst>
          </p:cNvPr>
          <p:cNvGrpSpPr/>
          <p:nvPr/>
        </p:nvGrpSpPr>
        <p:grpSpPr>
          <a:xfrm>
            <a:off x="838199" y="4153948"/>
            <a:ext cx="3456964" cy="838899"/>
            <a:chOff x="838200" y="2499919"/>
            <a:chExt cx="2953624" cy="838899"/>
          </a:xfrm>
        </p:grpSpPr>
        <p:sp>
          <p:nvSpPr>
            <p:cNvPr id="14" name="Rectangle: Rounded Corners 13">
              <a:extLst>
                <a:ext uri="{FF2B5EF4-FFF2-40B4-BE49-F238E27FC236}">
                  <a16:creationId xmlns:a16="http://schemas.microsoft.com/office/drawing/2014/main" id="{3E29DB06-1EF2-04DC-E344-17F9F97801E6}"/>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D1DF23B0-E877-ED04-3DCF-05357E97351B}"/>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C - Both</a:t>
              </a:r>
            </a:p>
          </p:txBody>
        </p:sp>
      </p:grpSp>
      <p:grpSp>
        <p:nvGrpSpPr>
          <p:cNvPr id="16" name="Group 15">
            <a:extLst>
              <a:ext uri="{FF2B5EF4-FFF2-40B4-BE49-F238E27FC236}">
                <a16:creationId xmlns:a16="http://schemas.microsoft.com/office/drawing/2014/main" id="{DB76B972-CA78-A55C-0E0E-66538D7C3CB6}"/>
              </a:ext>
            </a:extLst>
          </p:cNvPr>
          <p:cNvGrpSpPr/>
          <p:nvPr/>
        </p:nvGrpSpPr>
        <p:grpSpPr>
          <a:xfrm>
            <a:off x="6141252" y="4153949"/>
            <a:ext cx="4400726" cy="838899"/>
            <a:chOff x="838200" y="2499919"/>
            <a:chExt cx="2953624" cy="838899"/>
          </a:xfrm>
        </p:grpSpPr>
        <p:sp>
          <p:nvSpPr>
            <p:cNvPr id="17" name="Rectangle: Rounded Corners 16">
              <a:extLst>
                <a:ext uri="{FF2B5EF4-FFF2-40B4-BE49-F238E27FC236}">
                  <a16:creationId xmlns:a16="http://schemas.microsoft.com/office/drawing/2014/main" id="{9F632AA9-A130-7C39-0041-2CF1655F5B53}"/>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C5DBFC36-EA9A-743D-C97D-55BF00C26B36}"/>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D – Neither</a:t>
              </a:r>
            </a:p>
          </p:txBody>
        </p:sp>
      </p:grpSp>
      <p:grpSp>
        <p:nvGrpSpPr>
          <p:cNvPr id="19" name="Group 18">
            <a:extLst>
              <a:ext uri="{FF2B5EF4-FFF2-40B4-BE49-F238E27FC236}">
                <a16:creationId xmlns:a16="http://schemas.microsoft.com/office/drawing/2014/main" id="{1263F671-B3D9-3CE1-8BB6-AD9025E45B88}"/>
              </a:ext>
            </a:extLst>
          </p:cNvPr>
          <p:cNvGrpSpPr/>
          <p:nvPr/>
        </p:nvGrpSpPr>
        <p:grpSpPr>
          <a:xfrm>
            <a:off x="6141252" y="2494479"/>
            <a:ext cx="4400726" cy="838899"/>
            <a:chOff x="838200" y="2499919"/>
            <a:chExt cx="2953624" cy="838899"/>
          </a:xfrm>
        </p:grpSpPr>
        <p:sp>
          <p:nvSpPr>
            <p:cNvPr id="20" name="Rectangle: Rounded Corners 19">
              <a:extLst>
                <a:ext uri="{FF2B5EF4-FFF2-40B4-BE49-F238E27FC236}">
                  <a16:creationId xmlns:a16="http://schemas.microsoft.com/office/drawing/2014/main" id="{57E4EA20-02F4-1A03-016B-65730B11059F}"/>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722DA82A-EBDE-A6B8-1D14-FC8A3D2DAA3B}"/>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B – Pattern extraction</a:t>
              </a:r>
            </a:p>
          </p:txBody>
        </p:sp>
      </p:grpSp>
      <p:grpSp>
        <p:nvGrpSpPr>
          <p:cNvPr id="4" name="Group 3">
            <a:extLst>
              <a:ext uri="{FF2B5EF4-FFF2-40B4-BE49-F238E27FC236}">
                <a16:creationId xmlns:a16="http://schemas.microsoft.com/office/drawing/2014/main" id="{AE2C24EA-20C2-7A4F-5D4B-72E0FA12902B}"/>
              </a:ext>
            </a:extLst>
          </p:cNvPr>
          <p:cNvGrpSpPr/>
          <p:nvPr/>
        </p:nvGrpSpPr>
        <p:grpSpPr>
          <a:xfrm>
            <a:off x="838199" y="5807977"/>
            <a:ext cx="3456964" cy="838899"/>
            <a:chOff x="838200" y="2499919"/>
            <a:chExt cx="2953624" cy="838899"/>
          </a:xfrm>
        </p:grpSpPr>
        <p:sp>
          <p:nvSpPr>
            <p:cNvPr id="5" name="Rectangle: Rounded Corners 4">
              <a:extLst>
                <a:ext uri="{FF2B5EF4-FFF2-40B4-BE49-F238E27FC236}">
                  <a16:creationId xmlns:a16="http://schemas.microsoft.com/office/drawing/2014/main" id="{3ECF80AF-9E2D-7650-6605-E373681D6D25}"/>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6303E785-FEDD-2D57-E21F-422B2E7FFCF5}"/>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E – Other</a:t>
              </a:r>
            </a:p>
          </p:txBody>
        </p:sp>
      </p:grpSp>
    </p:spTree>
    <p:extLst>
      <p:ext uri="{BB962C8B-B14F-4D97-AF65-F5344CB8AC3E}">
        <p14:creationId xmlns:p14="http://schemas.microsoft.com/office/powerpoint/2010/main" val="38894840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pPr fontAlgn="base"/>
            <a:r>
              <a:rPr lang="en-GB" dirty="0">
                <a:latin typeface="Arial"/>
                <a:cs typeface="Arial"/>
              </a:rPr>
              <a:t>NLP “bag of words” for word frequency</a:t>
            </a:r>
            <a:endParaRPr lang="en-GB" sz="3600" b="0" i="0" dirty="0">
              <a:solidFill>
                <a:srgbClr val="000000"/>
              </a:solidFill>
              <a:effectLst/>
              <a:latin typeface="Arial"/>
              <a:cs typeface="Arial"/>
            </a:endParaRP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21</a:t>
            </a:fld>
            <a:endParaRPr lang="en-US"/>
          </a:p>
        </p:txBody>
      </p:sp>
      <p:graphicFrame>
        <p:nvGraphicFramePr>
          <p:cNvPr id="2" name="Diagram 1">
            <a:extLst>
              <a:ext uri="{FF2B5EF4-FFF2-40B4-BE49-F238E27FC236}">
                <a16:creationId xmlns:a16="http://schemas.microsoft.com/office/drawing/2014/main" id="{99592568-A537-C34B-2130-CA509F7D76A0}"/>
              </a:ext>
            </a:extLst>
          </p:cNvPr>
          <p:cNvGraphicFramePr/>
          <p:nvPr>
            <p:extLst>
              <p:ext uri="{D42A27DB-BD31-4B8C-83A1-F6EECF244321}">
                <p14:modId xmlns:p14="http://schemas.microsoft.com/office/powerpoint/2010/main" val="103190418"/>
              </p:ext>
            </p:extLst>
          </p:nvPr>
        </p:nvGraphicFramePr>
        <p:xfrm>
          <a:off x="483936" y="1391652"/>
          <a:ext cx="11441364" cy="4810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C3BE23AB-13A7-1B4B-0A64-29D7FBAD913F}"/>
              </a:ext>
            </a:extLst>
          </p:cNvPr>
          <p:cNvSpPr txBox="1"/>
          <p:nvPr/>
        </p:nvSpPr>
        <p:spPr>
          <a:xfrm>
            <a:off x="3881438" y="6513552"/>
            <a:ext cx="6100762" cy="369332"/>
          </a:xfrm>
          <a:prstGeom prst="rect">
            <a:avLst/>
          </a:prstGeom>
          <a:noFill/>
        </p:spPr>
        <p:txBody>
          <a:bodyPr wrap="square">
            <a:spAutoFit/>
          </a:bodyPr>
          <a:lstStyle/>
          <a:p>
            <a:pPr lvl="0"/>
            <a:r>
              <a:rPr lang="en-GB" dirty="0"/>
              <a:t>* Optional steps that we did not use</a:t>
            </a:r>
          </a:p>
        </p:txBody>
      </p:sp>
    </p:spTree>
    <p:extLst>
      <p:ext uri="{BB962C8B-B14F-4D97-AF65-F5344CB8AC3E}">
        <p14:creationId xmlns:p14="http://schemas.microsoft.com/office/powerpoint/2010/main" val="28882912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r>
              <a:rPr lang="en-GB" dirty="0"/>
              <a:t>Stemming collapses words to a basic form</a:t>
            </a: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p:txBody>
          <a:bodyPr>
            <a:normAutofit/>
          </a:bodyPr>
          <a:lstStyle/>
          <a:p>
            <a:pPr marL="0" indent="0" algn="l" rtl="0" fontAlgn="base">
              <a:buNone/>
            </a:pPr>
            <a:r>
              <a:rPr lang="en-GB" dirty="0">
                <a:solidFill>
                  <a:srgbClr val="000000"/>
                </a:solidFill>
                <a:latin typeface="Calibri" panose="020F0502020204030204" pitchFamily="34" charset="0"/>
              </a:rPr>
              <a:t>Simplistic method that reduces nouns and verbs to the same form regardless of plurality, tense, person, etc .</a:t>
            </a:r>
          </a:p>
          <a:p>
            <a:pPr marL="0" indent="0" algn="l" rtl="0" fontAlgn="base">
              <a:buNone/>
            </a:pPr>
            <a:endParaRPr lang="en-GB" dirty="0">
              <a:solidFill>
                <a:srgbClr val="000000"/>
              </a:solidFill>
              <a:latin typeface="Calibri" panose="020F0502020204030204" pitchFamily="34" charset="0"/>
            </a:endParaRPr>
          </a:p>
          <a:p>
            <a:pPr marL="0" indent="0" algn="l" rtl="0" fontAlgn="base">
              <a:buNone/>
            </a:pPr>
            <a:r>
              <a:rPr lang="en-GB" b="0" i="0" dirty="0">
                <a:solidFill>
                  <a:srgbClr val="000000"/>
                </a:solidFill>
                <a:effectLst/>
                <a:latin typeface="Calibri" panose="020F0502020204030204" pitchFamily="34" charset="0"/>
              </a:rPr>
              <a:t>Examples:</a:t>
            </a:r>
          </a:p>
          <a:p>
            <a:pPr algn="l" rtl="0" fontAlgn="base"/>
            <a:r>
              <a:rPr lang="en-GB" dirty="0">
                <a:solidFill>
                  <a:srgbClr val="000000"/>
                </a:solidFill>
                <a:latin typeface="Calibri" panose="020F0502020204030204" pitchFamily="34" charset="0"/>
              </a:rPr>
              <a:t>Dog, dogs, and dogged  would all reduce to “dog”</a:t>
            </a:r>
          </a:p>
          <a:p>
            <a:pPr algn="l" rtl="0" fontAlgn="base"/>
            <a:r>
              <a:rPr lang="en-GB" b="0" i="0" dirty="0">
                <a:solidFill>
                  <a:srgbClr val="000000"/>
                </a:solidFill>
                <a:effectLst/>
                <a:latin typeface="Calibri" panose="020F0502020204030204" pitchFamily="34" charset="0"/>
              </a:rPr>
              <a:t>Went, going, goes and go would all reduce to “go”</a:t>
            </a: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22</a:t>
            </a:fld>
            <a:endParaRPr lang="en-US"/>
          </a:p>
        </p:txBody>
      </p:sp>
    </p:spTree>
    <p:extLst>
      <p:ext uri="{BB962C8B-B14F-4D97-AF65-F5344CB8AC3E}">
        <p14:creationId xmlns:p14="http://schemas.microsoft.com/office/powerpoint/2010/main" val="21084490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1C0A1-3FB6-CB72-E2CE-D7D9AA4B012B}"/>
              </a:ext>
            </a:extLst>
          </p:cNvPr>
          <p:cNvSpPr>
            <a:spLocks noGrp="1"/>
          </p:cNvSpPr>
          <p:nvPr>
            <p:ph type="title"/>
          </p:nvPr>
        </p:nvSpPr>
        <p:spPr/>
        <p:txBody>
          <a:bodyPr/>
          <a:lstStyle/>
          <a:p>
            <a:r>
              <a:rPr lang="en-GB" dirty="0"/>
              <a:t>Most common words in abstracts</a:t>
            </a:r>
          </a:p>
        </p:txBody>
      </p:sp>
      <p:graphicFrame>
        <p:nvGraphicFramePr>
          <p:cNvPr id="6" name="Table 5">
            <a:extLst>
              <a:ext uri="{FF2B5EF4-FFF2-40B4-BE49-F238E27FC236}">
                <a16:creationId xmlns:a16="http://schemas.microsoft.com/office/drawing/2014/main" id="{7AB97ACB-C239-FA16-5C92-41991380CABB}"/>
              </a:ext>
            </a:extLst>
          </p:cNvPr>
          <p:cNvGraphicFramePr>
            <a:graphicFrameLocks noGrp="1"/>
          </p:cNvGraphicFramePr>
          <p:nvPr>
            <p:extLst>
              <p:ext uri="{D42A27DB-BD31-4B8C-83A1-F6EECF244321}">
                <p14:modId xmlns:p14="http://schemas.microsoft.com/office/powerpoint/2010/main" val="156717003"/>
              </p:ext>
            </p:extLst>
          </p:nvPr>
        </p:nvGraphicFramePr>
        <p:xfrm>
          <a:off x="460684" y="1825380"/>
          <a:ext cx="11210228" cy="4294066"/>
        </p:xfrm>
        <a:graphic>
          <a:graphicData uri="http://schemas.openxmlformats.org/drawingml/2006/table">
            <a:tbl>
              <a:tblPr firstCol="1" bandRow="1">
                <a:tableStyleId>{5C22544A-7EE6-4342-B048-85BDC9FD1C3A}</a:tableStyleId>
              </a:tblPr>
              <a:tblGrid>
                <a:gridCol w="1358664">
                  <a:extLst>
                    <a:ext uri="{9D8B030D-6E8A-4147-A177-3AD203B41FA5}">
                      <a16:colId xmlns:a16="http://schemas.microsoft.com/office/drawing/2014/main" val="2406688920"/>
                    </a:ext>
                  </a:extLst>
                </a:gridCol>
                <a:gridCol w="1032541">
                  <a:extLst>
                    <a:ext uri="{9D8B030D-6E8A-4147-A177-3AD203B41FA5}">
                      <a16:colId xmlns:a16="http://schemas.microsoft.com/office/drawing/2014/main" val="3603177584"/>
                    </a:ext>
                  </a:extLst>
                </a:gridCol>
                <a:gridCol w="1074080">
                  <a:extLst>
                    <a:ext uri="{9D8B030D-6E8A-4147-A177-3AD203B41FA5}">
                      <a16:colId xmlns:a16="http://schemas.microsoft.com/office/drawing/2014/main" val="410188219"/>
                    </a:ext>
                  </a:extLst>
                </a:gridCol>
                <a:gridCol w="1008576">
                  <a:extLst>
                    <a:ext uri="{9D8B030D-6E8A-4147-A177-3AD203B41FA5}">
                      <a16:colId xmlns:a16="http://schemas.microsoft.com/office/drawing/2014/main" val="2297954957"/>
                    </a:ext>
                  </a:extLst>
                </a:gridCol>
                <a:gridCol w="1074080">
                  <a:extLst>
                    <a:ext uri="{9D8B030D-6E8A-4147-A177-3AD203B41FA5}">
                      <a16:colId xmlns:a16="http://schemas.microsoft.com/office/drawing/2014/main" val="3369176656"/>
                    </a:ext>
                  </a:extLst>
                </a:gridCol>
                <a:gridCol w="1139583">
                  <a:extLst>
                    <a:ext uri="{9D8B030D-6E8A-4147-A177-3AD203B41FA5}">
                      <a16:colId xmlns:a16="http://schemas.microsoft.com/office/drawing/2014/main" val="1457118934"/>
                    </a:ext>
                  </a:extLst>
                </a:gridCol>
                <a:gridCol w="919621">
                  <a:extLst>
                    <a:ext uri="{9D8B030D-6E8A-4147-A177-3AD203B41FA5}">
                      <a16:colId xmlns:a16="http://schemas.microsoft.com/office/drawing/2014/main" val="869975608"/>
                    </a:ext>
                  </a:extLst>
                </a:gridCol>
                <a:gridCol w="1405396">
                  <a:extLst>
                    <a:ext uri="{9D8B030D-6E8A-4147-A177-3AD203B41FA5}">
                      <a16:colId xmlns:a16="http://schemas.microsoft.com/office/drawing/2014/main" val="1626709284"/>
                    </a:ext>
                  </a:extLst>
                </a:gridCol>
                <a:gridCol w="1008576">
                  <a:extLst>
                    <a:ext uri="{9D8B030D-6E8A-4147-A177-3AD203B41FA5}">
                      <a16:colId xmlns:a16="http://schemas.microsoft.com/office/drawing/2014/main" val="2610771739"/>
                    </a:ext>
                  </a:extLst>
                </a:gridCol>
                <a:gridCol w="1189111">
                  <a:extLst>
                    <a:ext uri="{9D8B030D-6E8A-4147-A177-3AD203B41FA5}">
                      <a16:colId xmlns:a16="http://schemas.microsoft.com/office/drawing/2014/main" val="88834686"/>
                    </a:ext>
                  </a:extLst>
                </a:gridCol>
              </a:tblGrid>
              <a:tr h="1284627">
                <a:tc>
                  <a:txBody>
                    <a:bodyPr/>
                    <a:lstStyle/>
                    <a:p>
                      <a:pPr algn="l" rtl="0" fontAlgn="ctr"/>
                      <a:r>
                        <a:rPr lang="en-GB" sz="2300" u="none" strike="noStrike" dirty="0">
                          <a:solidFill>
                            <a:srgbClr val="212322"/>
                          </a:solidFill>
                          <a:effectLst/>
                          <a:latin typeface="+mn-lt"/>
                        </a:rPr>
                        <a:t>All abstracts</a:t>
                      </a:r>
                      <a:endParaRPr lang="en-GB" sz="2300" b="1" i="0" u="none" strike="noStrike" dirty="0">
                        <a:solidFill>
                          <a:srgbClr val="212322"/>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'gene'</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'patient'</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a:t>
                      </a:r>
                      <a:r>
                        <a:rPr lang="en-GB" sz="2300" u="none" strike="noStrike" dirty="0" err="1">
                          <a:solidFill>
                            <a:schemeClr val="tx1"/>
                          </a:solidFill>
                          <a:effectLst/>
                          <a:latin typeface="+mn-lt"/>
                        </a:rPr>
                        <a:t>mutat</a:t>
                      </a:r>
                      <a:r>
                        <a:rPr lang="en-GB" sz="2300" u="none" strike="noStrike" dirty="0">
                          <a:solidFill>
                            <a:schemeClr val="tx1"/>
                          </a:solidFill>
                          <a:effectLst/>
                          <a:latin typeface="+mn-lt"/>
                        </a:rPr>
                        <a:t>'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'genet'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a:t>
                      </a:r>
                      <a:r>
                        <a:rPr lang="en-GB" sz="2300" u="none" strike="noStrike" dirty="0" err="1">
                          <a:solidFill>
                            <a:schemeClr val="tx1"/>
                          </a:solidFill>
                          <a:effectLst/>
                          <a:latin typeface="+mn-lt"/>
                        </a:rPr>
                        <a:t>studi</a:t>
                      </a:r>
                      <a:r>
                        <a:rPr lang="en-GB" sz="2300" u="none" strike="noStrike" dirty="0">
                          <a:solidFill>
                            <a:schemeClr val="tx1"/>
                          </a:solidFill>
                          <a:effectLst/>
                          <a:latin typeface="+mn-lt"/>
                        </a:rPr>
                        <a:t>'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'use'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'case'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'result'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a:t>
                      </a:r>
                      <a:r>
                        <a:rPr lang="en-GB" sz="2300" u="none" strike="noStrike" dirty="0" err="1">
                          <a:solidFill>
                            <a:schemeClr val="tx1"/>
                          </a:solidFill>
                          <a:effectLst/>
                          <a:latin typeface="+mn-lt"/>
                        </a:rPr>
                        <a:t>associ</a:t>
                      </a:r>
                      <a:r>
                        <a:rPr lang="en-GB" sz="2300" u="none" strike="noStrike" dirty="0">
                          <a:solidFill>
                            <a:schemeClr val="tx1"/>
                          </a:solidFill>
                          <a:effectLst/>
                          <a:latin typeface="+mn-lt"/>
                        </a:rPr>
                        <a:t>' </a:t>
                      </a:r>
                      <a:endParaRPr lang="en-GB" sz="2300" b="0" i="0" u="none" strike="noStrike" dirty="0">
                        <a:solidFill>
                          <a:schemeClr val="tx1"/>
                        </a:solidFill>
                        <a:effectLst/>
                        <a:latin typeface="+mn-lt"/>
                      </a:endParaRPr>
                    </a:p>
                  </a:txBody>
                  <a:tcPr marL="7373" marR="7373" marT="7373" marB="0" anchor="ctr"/>
                </a:tc>
                <a:extLst>
                  <a:ext uri="{0D108BD9-81ED-4DB2-BD59-A6C34878D82A}">
                    <a16:rowId xmlns:a16="http://schemas.microsoft.com/office/drawing/2014/main" val="1705348395"/>
                  </a:ext>
                </a:extLst>
              </a:tr>
              <a:tr h="862406">
                <a:tc>
                  <a:txBody>
                    <a:bodyPr/>
                    <a:lstStyle/>
                    <a:p>
                      <a:pPr algn="l" rtl="0" fontAlgn="ctr"/>
                      <a:r>
                        <a:rPr lang="en-GB" sz="2300" u="none" strike="noStrike" dirty="0">
                          <a:solidFill>
                            <a:srgbClr val="212322"/>
                          </a:solidFill>
                          <a:effectLst/>
                          <a:latin typeface="+mn-lt"/>
                        </a:rPr>
                        <a:t>Count</a:t>
                      </a:r>
                      <a:endParaRPr lang="en-GB" sz="2300" b="1" i="0" u="none" strike="noStrike" dirty="0">
                        <a:solidFill>
                          <a:srgbClr val="212322"/>
                        </a:solidFill>
                        <a:effectLst/>
                        <a:latin typeface="+mn-lt"/>
                      </a:endParaRPr>
                    </a:p>
                  </a:txBody>
                  <a:tcPr marL="7373" marR="7373" marT="7373" marB="0" anchor="ctr"/>
                </a:tc>
                <a:tc>
                  <a:txBody>
                    <a:bodyPr/>
                    <a:lstStyle/>
                    <a:p>
                      <a:pPr algn="ctr" rtl="0" fontAlgn="ctr"/>
                      <a:r>
                        <a:rPr lang="en-GB" sz="2300" dirty="0">
                          <a:solidFill>
                            <a:schemeClr val="tx1"/>
                          </a:solidFill>
                          <a:latin typeface="+mn-lt"/>
                        </a:rPr>
                        <a:t>67253</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58161</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b="0" i="0" u="none" strike="noStrike" dirty="0">
                          <a:solidFill>
                            <a:schemeClr val="tx1"/>
                          </a:solidFill>
                          <a:effectLst/>
                          <a:latin typeface="+mn-lt"/>
                        </a:rPr>
                        <a:t>55352</a:t>
                      </a:r>
                    </a:p>
                  </a:txBody>
                  <a:tcPr marL="7373" marR="7373" marT="7373" marB="0" anchor="ctr"/>
                </a:tc>
                <a:tc>
                  <a:txBody>
                    <a:bodyPr/>
                    <a:lstStyle/>
                    <a:p>
                      <a:pPr algn="ctr" rtl="0" fontAlgn="ctr"/>
                      <a:r>
                        <a:rPr lang="en-GB" sz="2300" u="none" strike="noStrike" dirty="0">
                          <a:solidFill>
                            <a:schemeClr val="tx1"/>
                          </a:solidFill>
                          <a:effectLst/>
                          <a:latin typeface="+mn-lt"/>
                        </a:rPr>
                        <a:t>41399</a:t>
                      </a:r>
                    </a:p>
                  </a:txBody>
                  <a:tcPr marL="7373" marR="7373" marT="7373" marB="0" anchor="ctr"/>
                </a:tc>
                <a:tc>
                  <a:txBody>
                    <a:bodyPr/>
                    <a:lstStyle/>
                    <a:p>
                      <a:pPr algn="ctr" rtl="0" fontAlgn="ctr"/>
                      <a:r>
                        <a:rPr lang="en-GB" sz="2300" u="none" strike="noStrike" dirty="0">
                          <a:solidFill>
                            <a:schemeClr val="tx1"/>
                          </a:solidFill>
                          <a:effectLst/>
                          <a:latin typeface="+mn-lt"/>
                        </a:rPr>
                        <a:t>31669</a:t>
                      </a:r>
                    </a:p>
                  </a:txBody>
                  <a:tcPr marL="7373" marR="7373" marT="7373" marB="0" anchor="ctr"/>
                </a:tc>
                <a:tc>
                  <a:txBody>
                    <a:bodyPr/>
                    <a:lstStyle/>
                    <a:p>
                      <a:pPr algn="ctr" rtl="0" fontAlgn="ctr"/>
                      <a:r>
                        <a:rPr lang="en-GB" sz="2300" u="none" strike="noStrike" dirty="0">
                          <a:solidFill>
                            <a:schemeClr val="tx1"/>
                          </a:solidFill>
                          <a:effectLst/>
                          <a:latin typeface="+mn-lt"/>
                        </a:rPr>
                        <a:t>27696</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25964</a:t>
                      </a:r>
                    </a:p>
                  </a:txBody>
                  <a:tcPr marL="7373" marR="7373" marT="7373" marB="0" anchor="ctr"/>
                </a:tc>
                <a:tc>
                  <a:txBody>
                    <a:bodyPr/>
                    <a:lstStyle/>
                    <a:p>
                      <a:pPr algn="ctr" rtl="0" fontAlgn="ctr"/>
                      <a:r>
                        <a:rPr lang="en-GB" sz="2300" u="none" strike="noStrike" dirty="0">
                          <a:solidFill>
                            <a:schemeClr val="tx1"/>
                          </a:solidFill>
                          <a:effectLst/>
                          <a:latin typeface="+mn-lt"/>
                        </a:rPr>
                        <a:t>25136</a:t>
                      </a:r>
                    </a:p>
                  </a:txBody>
                  <a:tcPr marL="7373" marR="7373" marT="7373" marB="0" anchor="ctr"/>
                </a:tc>
                <a:tc>
                  <a:txBody>
                    <a:bodyPr/>
                    <a:lstStyle/>
                    <a:p>
                      <a:pPr algn="ctr" rtl="0" fontAlgn="ctr"/>
                      <a:r>
                        <a:rPr lang="en-GB" sz="2300" u="none" strike="noStrike" dirty="0">
                          <a:solidFill>
                            <a:schemeClr val="tx1"/>
                          </a:solidFill>
                          <a:effectLst/>
                          <a:latin typeface="+mn-lt"/>
                        </a:rPr>
                        <a:t>24222</a:t>
                      </a:r>
                      <a:endParaRPr lang="en-GB" sz="2300" b="0" i="0" u="none" strike="noStrike" dirty="0">
                        <a:solidFill>
                          <a:schemeClr val="tx1"/>
                        </a:solidFill>
                        <a:effectLst/>
                        <a:latin typeface="+mn-lt"/>
                      </a:endParaRPr>
                    </a:p>
                  </a:txBody>
                  <a:tcPr marL="7373" marR="7373" marT="7373" marB="0" anchor="ctr"/>
                </a:tc>
                <a:extLst>
                  <a:ext uri="{0D108BD9-81ED-4DB2-BD59-A6C34878D82A}">
                    <a16:rowId xmlns:a16="http://schemas.microsoft.com/office/drawing/2014/main" val="811124556"/>
                  </a:ext>
                </a:extLst>
              </a:tr>
              <a:tr h="1284627">
                <a:tc>
                  <a:txBody>
                    <a:bodyPr/>
                    <a:lstStyle/>
                    <a:p>
                      <a:pPr algn="l" rtl="0" fontAlgn="ctr"/>
                      <a:r>
                        <a:rPr lang="en-GB" sz="2300" b="1" i="0" u="none" strike="noStrike" dirty="0">
                          <a:solidFill>
                            <a:srgbClr val="212322"/>
                          </a:solidFill>
                          <a:effectLst/>
                          <a:latin typeface="+mn-lt"/>
                        </a:rPr>
                        <a:t>Matched abstracts</a:t>
                      </a:r>
                    </a:p>
                  </a:txBody>
                  <a:tcPr marL="7373" marR="7373" marT="7373" marB="0" anchor="ctr"/>
                </a:tc>
                <a:tc>
                  <a:txBody>
                    <a:bodyPr/>
                    <a:lstStyle/>
                    <a:p>
                      <a:pPr algn="ctr" rtl="0" fontAlgn="ctr"/>
                      <a:r>
                        <a:rPr lang="en-GB" sz="2300" dirty="0">
                          <a:solidFill>
                            <a:schemeClr val="tx1"/>
                          </a:solidFill>
                          <a:latin typeface="+mn-lt"/>
                        </a:rPr>
                        <a:t>'patient</a:t>
                      </a:r>
                    </a:p>
                  </a:txBody>
                  <a:tcPr marL="7373" marR="7373" marT="7373" marB="0" anchor="ctr"/>
                </a:tc>
                <a:tc>
                  <a:txBody>
                    <a:bodyPr/>
                    <a:lstStyle/>
                    <a:p>
                      <a:pPr algn="ctr" rtl="0" fontAlgn="ctr"/>
                      <a:r>
                        <a:rPr lang="en-GB" sz="2300" u="none" strike="noStrike" dirty="0">
                          <a:solidFill>
                            <a:schemeClr val="tx1"/>
                          </a:solidFill>
                          <a:effectLst/>
                          <a:latin typeface="+mn-lt"/>
                        </a:rPr>
                        <a:t>'gene'</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'genet'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a:t>
                      </a:r>
                      <a:r>
                        <a:rPr lang="en-GB" sz="2300" u="none" strike="noStrike" dirty="0" err="1">
                          <a:solidFill>
                            <a:schemeClr val="tx1"/>
                          </a:solidFill>
                          <a:effectLst/>
                          <a:latin typeface="+mn-lt"/>
                        </a:rPr>
                        <a:t>disord</a:t>
                      </a:r>
                      <a:r>
                        <a:rPr lang="en-GB" sz="2300" u="none" strike="noStrike" dirty="0">
                          <a:solidFill>
                            <a:schemeClr val="tx1"/>
                          </a:solidFill>
                          <a:effectLst/>
                          <a:latin typeface="+mn-lt"/>
                        </a:rPr>
                        <a:t>'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'autism'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a:t>
                      </a:r>
                      <a:r>
                        <a:rPr lang="en-GB" sz="2300" u="none" strike="noStrike" dirty="0" err="1">
                          <a:solidFill>
                            <a:schemeClr val="tx1"/>
                          </a:solidFill>
                          <a:effectLst/>
                          <a:latin typeface="+mn-lt"/>
                        </a:rPr>
                        <a:t>delet</a:t>
                      </a:r>
                      <a:r>
                        <a:rPr lang="en-GB" sz="2300" u="none" strike="noStrike" dirty="0">
                          <a:solidFill>
                            <a:schemeClr val="tx1"/>
                          </a:solidFill>
                          <a:effectLst/>
                          <a:latin typeface="+mn-lt"/>
                        </a:rPr>
                        <a:t>'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a:t>
                      </a:r>
                      <a:r>
                        <a:rPr lang="en-GB" sz="2300" u="none" strike="noStrike" dirty="0" err="1">
                          <a:solidFill>
                            <a:schemeClr val="tx1"/>
                          </a:solidFill>
                          <a:effectLst/>
                          <a:latin typeface="+mn-lt"/>
                        </a:rPr>
                        <a:t>syndrom</a:t>
                      </a:r>
                      <a:r>
                        <a:rPr lang="en-GB" sz="2300" u="none" strike="noStrike" dirty="0">
                          <a:solidFill>
                            <a:schemeClr val="tx1"/>
                          </a:solidFill>
                          <a:effectLst/>
                          <a:latin typeface="+mn-lt"/>
                        </a:rPr>
                        <a:t>'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a:t>
                      </a:r>
                      <a:r>
                        <a:rPr lang="en-GB" sz="2300" u="none" strike="noStrike" dirty="0" err="1">
                          <a:solidFill>
                            <a:schemeClr val="tx1"/>
                          </a:solidFill>
                          <a:effectLst/>
                          <a:latin typeface="+mn-lt"/>
                        </a:rPr>
                        <a:t>mutat</a:t>
                      </a:r>
                      <a:r>
                        <a:rPr lang="en-GB" sz="2300" u="none" strike="noStrike" dirty="0">
                          <a:solidFill>
                            <a:schemeClr val="tx1"/>
                          </a:solidFill>
                          <a:effectLst/>
                          <a:latin typeface="+mn-lt"/>
                        </a:rPr>
                        <a:t>' </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u="none" strike="noStrike" dirty="0">
                          <a:solidFill>
                            <a:schemeClr val="tx1"/>
                          </a:solidFill>
                          <a:effectLst/>
                          <a:latin typeface="+mn-lt"/>
                        </a:rPr>
                        <a:t>'case' </a:t>
                      </a:r>
                      <a:endParaRPr lang="en-GB" sz="2300" b="0" i="0" u="none" strike="noStrike" dirty="0">
                        <a:solidFill>
                          <a:schemeClr val="tx1"/>
                        </a:solidFill>
                        <a:effectLst/>
                        <a:latin typeface="+mn-lt"/>
                      </a:endParaRPr>
                    </a:p>
                  </a:txBody>
                  <a:tcPr marL="7373" marR="7373" marT="7373" marB="0" anchor="ctr"/>
                </a:tc>
                <a:extLst>
                  <a:ext uri="{0D108BD9-81ED-4DB2-BD59-A6C34878D82A}">
                    <a16:rowId xmlns:a16="http://schemas.microsoft.com/office/drawing/2014/main" val="2284964353"/>
                  </a:ext>
                </a:extLst>
              </a:tr>
              <a:tr h="862406">
                <a:tc>
                  <a:txBody>
                    <a:bodyPr/>
                    <a:lstStyle/>
                    <a:p>
                      <a:pPr algn="l" rtl="0" fontAlgn="ctr"/>
                      <a:r>
                        <a:rPr lang="en-GB" sz="2300" u="none" strike="noStrike" dirty="0">
                          <a:solidFill>
                            <a:srgbClr val="212322"/>
                          </a:solidFill>
                          <a:effectLst/>
                          <a:latin typeface="+mn-lt"/>
                        </a:rPr>
                        <a:t>Count</a:t>
                      </a:r>
                      <a:endParaRPr lang="en-GB" sz="2300" b="1" i="0" u="none" strike="noStrike" dirty="0">
                        <a:solidFill>
                          <a:srgbClr val="212322"/>
                        </a:solidFill>
                        <a:effectLst/>
                        <a:latin typeface="+mn-lt"/>
                      </a:endParaRPr>
                    </a:p>
                  </a:txBody>
                  <a:tcPr marL="7373" marR="7373" marT="7373" marB="0" anchor="ctr"/>
                </a:tc>
                <a:tc>
                  <a:txBody>
                    <a:bodyPr/>
                    <a:lstStyle/>
                    <a:p>
                      <a:pPr algn="ctr" rtl="0" fontAlgn="ctr"/>
                      <a:r>
                        <a:rPr lang="en-GB" sz="2300" dirty="0">
                          <a:solidFill>
                            <a:schemeClr val="tx1"/>
                          </a:solidFill>
                          <a:latin typeface="+mn-lt"/>
                        </a:rPr>
                        <a:t>2033</a:t>
                      </a:r>
                      <a:endParaRPr lang="en-GB" sz="2300" b="0" i="0" u="none" strike="noStrike" dirty="0">
                        <a:solidFill>
                          <a:schemeClr val="tx1"/>
                        </a:solidFill>
                        <a:effectLst/>
                        <a:latin typeface="+mn-lt"/>
                      </a:endParaRPr>
                    </a:p>
                  </a:txBody>
                  <a:tcPr marL="7373" marR="7373" marT="7373" marB="0" anchor="ctr"/>
                </a:tc>
                <a:tc>
                  <a:txBody>
                    <a:bodyPr/>
                    <a:lstStyle/>
                    <a:p>
                      <a:pPr algn="ctr" rtl="0" fontAlgn="ctr"/>
                      <a:r>
                        <a:rPr lang="en-GB" sz="2300" b="0" i="0" u="none" strike="noStrike" dirty="0">
                          <a:solidFill>
                            <a:schemeClr val="tx1"/>
                          </a:solidFill>
                          <a:effectLst/>
                          <a:latin typeface="+mn-lt"/>
                        </a:rPr>
                        <a:t>1887</a:t>
                      </a:r>
                    </a:p>
                  </a:txBody>
                  <a:tcPr marL="7373" marR="7373" marT="7373" marB="0" anchor="ctr"/>
                </a:tc>
                <a:tc>
                  <a:txBody>
                    <a:bodyPr/>
                    <a:lstStyle/>
                    <a:p>
                      <a:pPr algn="ctr" rtl="0" fontAlgn="ctr"/>
                      <a:r>
                        <a:rPr lang="en-GB" sz="2300" b="0" i="0" u="none" strike="noStrike" dirty="0">
                          <a:solidFill>
                            <a:schemeClr val="tx1"/>
                          </a:solidFill>
                          <a:effectLst/>
                          <a:latin typeface="+mn-lt"/>
                        </a:rPr>
                        <a:t>1193</a:t>
                      </a:r>
                    </a:p>
                  </a:txBody>
                  <a:tcPr marL="7373" marR="7373" marT="7373" marB="0" anchor="ctr"/>
                </a:tc>
                <a:tc>
                  <a:txBody>
                    <a:bodyPr/>
                    <a:lstStyle/>
                    <a:p>
                      <a:pPr algn="ctr" rtl="0" fontAlgn="ctr"/>
                      <a:r>
                        <a:rPr lang="en-GB" sz="2300" b="0" i="0" u="none" strike="noStrike" dirty="0">
                          <a:solidFill>
                            <a:schemeClr val="tx1"/>
                          </a:solidFill>
                          <a:effectLst/>
                          <a:latin typeface="+mn-lt"/>
                        </a:rPr>
                        <a:t>1072</a:t>
                      </a:r>
                    </a:p>
                  </a:txBody>
                  <a:tcPr marL="7373" marR="7373" marT="7373" marB="0" anchor="ctr"/>
                </a:tc>
                <a:tc>
                  <a:txBody>
                    <a:bodyPr/>
                    <a:lstStyle/>
                    <a:p>
                      <a:pPr algn="ctr" rtl="0" fontAlgn="ctr"/>
                      <a:r>
                        <a:rPr lang="en-GB" sz="2300" b="0" i="0" u="none" strike="noStrike" dirty="0">
                          <a:solidFill>
                            <a:schemeClr val="tx1"/>
                          </a:solidFill>
                          <a:effectLst/>
                          <a:latin typeface="+mn-lt"/>
                        </a:rPr>
                        <a:t>1065</a:t>
                      </a:r>
                    </a:p>
                  </a:txBody>
                  <a:tcPr marL="7373" marR="7373" marT="7373" marB="0" anchor="ctr"/>
                </a:tc>
                <a:tc>
                  <a:txBody>
                    <a:bodyPr/>
                    <a:lstStyle/>
                    <a:p>
                      <a:pPr algn="ctr" rtl="0" fontAlgn="ctr"/>
                      <a:r>
                        <a:rPr lang="en-GB" sz="2300" b="0" i="0" u="none" strike="noStrike" dirty="0">
                          <a:solidFill>
                            <a:schemeClr val="tx1"/>
                          </a:solidFill>
                          <a:effectLst/>
                          <a:latin typeface="+mn-lt"/>
                        </a:rPr>
                        <a:t>1062</a:t>
                      </a:r>
                    </a:p>
                  </a:txBody>
                  <a:tcPr marL="7373" marR="7373" marT="7373" marB="0" anchor="ctr"/>
                </a:tc>
                <a:tc>
                  <a:txBody>
                    <a:bodyPr/>
                    <a:lstStyle/>
                    <a:p>
                      <a:pPr algn="ctr" rtl="0" fontAlgn="ctr"/>
                      <a:r>
                        <a:rPr lang="en-GB" sz="2300" dirty="0">
                          <a:solidFill>
                            <a:schemeClr val="tx1"/>
                          </a:solidFill>
                          <a:latin typeface="+mn-lt"/>
                        </a:rPr>
                        <a:t>1052</a:t>
                      </a:r>
                    </a:p>
                  </a:txBody>
                  <a:tcPr marL="7373" marR="7373" marT="7373" marB="0" anchor="ctr"/>
                </a:tc>
                <a:tc>
                  <a:txBody>
                    <a:bodyPr/>
                    <a:lstStyle/>
                    <a:p>
                      <a:pPr algn="ctr" rtl="0" fontAlgn="ctr"/>
                      <a:r>
                        <a:rPr lang="en-GB" sz="2300" b="0" i="0" u="none" strike="noStrike" dirty="0">
                          <a:solidFill>
                            <a:schemeClr val="tx1"/>
                          </a:solidFill>
                          <a:effectLst/>
                          <a:latin typeface="+mn-lt"/>
                        </a:rPr>
                        <a:t>962</a:t>
                      </a:r>
                    </a:p>
                  </a:txBody>
                  <a:tcPr marL="7373" marR="7373" marT="7373" marB="0" anchor="ctr"/>
                </a:tc>
                <a:tc>
                  <a:txBody>
                    <a:bodyPr/>
                    <a:lstStyle/>
                    <a:p>
                      <a:pPr algn="ctr" rtl="0" fontAlgn="ctr"/>
                      <a:r>
                        <a:rPr lang="en-GB" sz="2300" b="0" i="0" u="none" strike="noStrike" dirty="0">
                          <a:solidFill>
                            <a:schemeClr val="tx1"/>
                          </a:solidFill>
                          <a:effectLst/>
                          <a:latin typeface="+mn-lt"/>
                        </a:rPr>
                        <a:t>922</a:t>
                      </a:r>
                    </a:p>
                  </a:txBody>
                  <a:tcPr marL="7373" marR="7373" marT="7373" marB="0" anchor="ctr"/>
                </a:tc>
                <a:extLst>
                  <a:ext uri="{0D108BD9-81ED-4DB2-BD59-A6C34878D82A}">
                    <a16:rowId xmlns:a16="http://schemas.microsoft.com/office/drawing/2014/main" val="196164560"/>
                  </a:ext>
                </a:extLst>
              </a:tr>
            </a:tbl>
          </a:graphicData>
        </a:graphic>
      </p:graphicFrame>
    </p:spTree>
    <p:extLst>
      <p:ext uri="{BB962C8B-B14F-4D97-AF65-F5344CB8AC3E}">
        <p14:creationId xmlns:p14="http://schemas.microsoft.com/office/powerpoint/2010/main" val="22092019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CAC95-4F78-428D-B5FE-DE0FBB1616BB}"/>
              </a:ext>
            </a:extLst>
          </p:cNvPr>
          <p:cNvSpPr>
            <a:spLocks noGrp="1"/>
          </p:cNvSpPr>
          <p:nvPr>
            <p:ph type="title"/>
          </p:nvPr>
        </p:nvSpPr>
        <p:spPr/>
        <p:txBody>
          <a:bodyPr/>
          <a:lstStyle/>
          <a:p>
            <a:r>
              <a:rPr lang="en-GB" dirty="0"/>
              <a:t>Track target words over time</a:t>
            </a:r>
          </a:p>
        </p:txBody>
      </p:sp>
      <p:sp>
        <p:nvSpPr>
          <p:cNvPr id="3" name="Slide Number Placeholder 2">
            <a:extLst>
              <a:ext uri="{FF2B5EF4-FFF2-40B4-BE49-F238E27FC236}">
                <a16:creationId xmlns:a16="http://schemas.microsoft.com/office/drawing/2014/main" id="{536E28A4-66C8-4CA7-AD78-CD727B3C740C}"/>
              </a:ext>
            </a:extLst>
          </p:cNvPr>
          <p:cNvSpPr>
            <a:spLocks noGrp="1"/>
          </p:cNvSpPr>
          <p:nvPr>
            <p:ph type="sldNum" sz="quarter" idx="12"/>
          </p:nvPr>
        </p:nvSpPr>
        <p:spPr/>
        <p:txBody>
          <a:bodyPr/>
          <a:lstStyle/>
          <a:p>
            <a:fld id="{9C5EE2DE-0633-49AD-BE1A-4DCB920EB041}" type="slidenum">
              <a:rPr lang="en-GB" smtClean="0"/>
              <a:t>24</a:t>
            </a:fld>
            <a:endParaRPr lang="en-GB"/>
          </a:p>
        </p:txBody>
      </p:sp>
      <p:pic>
        <p:nvPicPr>
          <p:cNvPr id="5" name="Picture 4" descr="A picture containing text, diagram, plot, line&#10;&#10;Description automatically generated">
            <a:extLst>
              <a:ext uri="{FF2B5EF4-FFF2-40B4-BE49-F238E27FC236}">
                <a16:creationId xmlns:a16="http://schemas.microsoft.com/office/drawing/2014/main" id="{19D4E65D-3D89-E5F0-0C37-D350578CD9DF}"/>
              </a:ext>
            </a:extLst>
          </p:cNvPr>
          <p:cNvPicPr>
            <a:picLocks noChangeAspect="1"/>
          </p:cNvPicPr>
          <p:nvPr/>
        </p:nvPicPr>
        <p:blipFill>
          <a:blip r:embed="rId3"/>
          <a:stretch>
            <a:fillRect/>
          </a:stretch>
        </p:blipFill>
        <p:spPr>
          <a:xfrm>
            <a:off x="2829992" y="1317367"/>
            <a:ext cx="6532015" cy="5038983"/>
          </a:xfrm>
          <a:prstGeom prst="rect">
            <a:avLst/>
          </a:prstGeom>
        </p:spPr>
      </p:pic>
    </p:spTree>
    <p:extLst>
      <p:ext uri="{BB962C8B-B14F-4D97-AF65-F5344CB8AC3E}">
        <p14:creationId xmlns:p14="http://schemas.microsoft.com/office/powerpoint/2010/main" val="15659313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CAC95-4F78-428D-B5FE-DE0FBB1616BB}"/>
              </a:ext>
            </a:extLst>
          </p:cNvPr>
          <p:cNvSpPr>
            <a:spLocks noGrp="1"/>
          </p:cNvSpPr>
          <p:nvPr>
            <p:ph type="title"/>
          </p:nvPr>
        </p:nvSpPr>
        <p:spPr/>
        <p:txBody>
          <a:bodyPr/>
          <a:lstStyle/>
          <a:p>
            <a:r>
              <a:rPr lang="en-GB" dirty="0"/>
              <a:t>Track target words over time</a:t>
            </a:r>
          </a:p>
        </p:txBody>
      </p:sp>
      <p:sp>
        <p:nvSpPr>
          <p:cNvPr id="3" name="Slide Number Placeholder 2">
            <a:extLst>
              <a:ext uri="{FF2B5EF4-FFF2-40B4-BE49-F238E27FC236}">
                <a16:creationId xmlns:a16="http://schemas.microsoft.com/office/drawing/2014/main" id="{536E28A4-66C8-4CA7-AD78-CD727B3C740C}"/>
              </a:ext>
            </a:extLst>
          </p:cNvPr>
          <p:cNvSpPr>
            <a:spLocks noGrp="1"/>
          </p:cNvSpPr>
          <p:nvPr>
            <p:ph type="sldNum" sz="quarter" idx="12"/>
          </p:nvPr>
        </p:nvSpPr>
        <p:spPr/>
        <p:txBody>
          <a:bodyPr/>
          <a:lstStyle/>
          <a:p>
            <a:fld id="{9C5EE2DE-0633-49AD-BE1A-4DCB920EB041}" type="slidenum">
              <a:rPr lang="en-GB" smtClean="0"/>
              <a:t>25</a:t>
            </a:fld>
            <a:endParaRPr lang="en-GB"/>
          </a:p>
        </p:txBody>
      </p:sp>
      <p:pic>
        <p:nvPicPr>
          <p:cNvPr id="5" name="Picture 4">
            <a:extLst>
              <a:ext uri="{FF2B5EF4-FFF2-40B4-BE49-F238E27FC236}">
                <a16:creationId xmlns:a16="http://schemas.microsoft.com/office/drawing/2014/main" id="{19D4E65D-3D89-E5F0-0C37-D350578CD9DF}"/>
              </a:ext>
            </a:extLst>
          </p:cNvPr>
          <p:cNvPicPr>
            <a:picLocks noChangeAspect="1"/>
          </p:cNvPicPr>
          <p:nvPr/>
        </p:nvPicPr>
        <p:blipFill>
          <a:blip r:embed="rId3"/>
          <a:srcRect/>
          <a:stretch/>
        </p:blipFill>
        <p:spPr>
          <a:xfrm>
            <a:off x="2876649" y="1317367"/>
            <a:ext cx="6438700" cy="5038983"/>
          </a:xfrm>
          <a:prstGeom prst="rect">
            <a:avLst/>
          </a:prstGeom>
        </p:spPr>
      </p:pic>
    </p:spTree>
    <p:extLst>
      <p:ext uri="{BB962C8B-B14F-4D97-AF65-F5344CB8AC3E}">
        <p14:creationId xmlns:p14="http://schemas.microsoft.com/office/powerpoint/2010/main" val="25010548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pPr fontAlgn="base"/>
            <a:r>
              <a:rPr lang="en-GB" dirty="0">
                <a:latin typeface="Arial"/>
                <a:cs typeface="Arial"/>
              </a:rPr>
              <a:t>NLP pattern extraction to examine context</a:t>
            </a:r>
            <a:endParaRPr lang="en-GB" sz="3600" b="0" i="0" dirty="0">
              <a:solidFill>
                <a:srgbClr val="000000"/>
              </a:solidFill>
              <a:effectLst/>
              <a:latin typeface="Arial"/>
              <a:cs typeface="Arial"/>
            </a:endParaRP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26</a:t>
            </a:fld>
            <a:endParaRPr lang="en-US"/>
          </a:p>
        </p:txBody>
      </p:sp>
      <p:graphicFrame>
        <p:nvGraphicFramePr>
          <p:cNvPr id="2" name="Diagram 1">
            <a:extLst>
              <a:ext uri="{FF2B5EF4-FFF2-40B4-BE49-F238E27FC236}">
                <a16:creationId xmlns:a16="http://schemas.microsoft.com/office/drawing/2014/main" id="{99592568-A537-C34B-2130-CA509F7D76A0}"/>
              </a:ext>
            </a:extLst>
          </p:cNvPr>
          <p:cNvGraphicFramePr/>
          <p:nvPr>
            <p:extLst>
              <p:ext uri="{D42A27DB-BD31-4B8C-83A1-F6EECF244321}">
                <p14:modId xmlns:p14="http://schemas.microsoft.com/office/powerpoint/2010/main" val="2930922367"/>
              </p:ext>
            </p:extLst>
          </p:nvPr>
        </p:nvGraphicFramePr>
        <p:xfrm>
          <a:off x="483935" y="1391652"/>
          <a:ext cx="11641389" cy="4810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C3BE23AB-13A7-1B4B-0A64-29D7FBAD913F}"/>
              </a:ext>
            </a:extLst>
          </p:cNvPr>
          <p:cNvSpPr txBox="1"/>
          <p:nvPr/>
        </p:nvSpPr>
        <p:spPr>
          <a:xfrm>
            <a:off x="3881438" y="6513552"/>
            <a:ext cx="6100762" cy="369332"/>
          </a:xfrm>
          <a:prstGeom prst="rect">
            <a:avLst/>
          </a:prstGeom>
          <a:noFill/>
        </p:spPr>
        <p:txBody>
          <a:bodyPr wrap="square">
            <a:spAutoFit/>
          </a:bodyPr>
          <a:lstStyle/>
          <a:p>
            <a:pPr lvl="0"/>
            <a:r>
              <a:rPr lang="en-GB" dirty="0"/>
              <a:t>* Optional steps that we did not use</a:t>
            </a:r>
          </a:p>
        </p:txBody>
      </p:sp>
    </p:spTree>
    <p:extLst>
      <p:ext uri="{BB962C8B-B14F-4D97-AF65-F5344CB8AC3E}">
        <p14:creationId xmlns:p14="http://schemas.microsoft.com/office/powerpoint/2010/main" val="3144786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pPr algn="l" rtl="0" fontAlgn="base"/>
            <a:r>
              <a:rPr lang="en-GB" dirty="0"/>
              <a:t>“Noun with” / person-first pattern</a:t>
            </a:r>
            <a:endParaRPr lang="en-GB" sz="3600" b="0" i="0" dirty="0">
              <a:solidFill>
                <a:srgbClr val="000000"/>
              </a:solidFill>
              <a:effectLst/>
              <a:latin typeface="Calibri" panose="020F0502020204030204" pitchFamily="34" charset="0"/>
            </a:endParaRP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p:txBody>
          <a:bodyPr>
            <a:normAutofit/>
          </a:bodyPr>
          <a:lstStyle/>
          <a:p>
            <a:pPr marL="0" indent="0" algn="l" rtl="0" fontAlgn="base">
              <a:buNone/>
            </a:pPr>
            <a:r>
              <a:rPr lang="en-GB" b="0" i="0" dirty="0">
                <a:solidFill>
                  <a:srgbClr val="000000"/>
                </a:solidFill>
                <a:effectLst/>
                <a:latin typeface="Calibri" panose="020F0502020204030204" pitchFamily="34" charset="0"/>
              </a:rPr>
              <a:t>pattern = [{"POS": "NOUN"},</a:t>
            </a:r>
          </a:p>
          <a:p>
            <a:pPr marL="0" indent="0" algn="l" rtl="0" fontAlgn="base">
              <a:buNone/>
            </a:pPr>
            <a:r>
              <a:rPr lang="en-GB" dirty="0">
                <a:solidFill>
                  <a:srgbClr val="000000"/>
                </a:solidFill>
                <a:latin typeface="Calibri" panose="020F0502020204030204" pitchFamily="34" charset="0"/>
              </a:rPr>
              <a:t>	</a:t>
            </a:r>
            <a:r>
              <a:rPr lang="en-GB" b="0" i="0" dirty="0">
                <a:solidFill>
                  <a:srgbClr val="000000"/>
                </a:solidFill>
                <a:effectLst/>
                <a:latin typeface="Calibri" panose="020F0502020204030204" pitchFamily="34" charset="0"/>
              </a:rPr>
              <a:t>{“LOWER": “with"}</a:t>
            </a:r>
          </a:p>
          <a:p>
            <a:pPr marL="0" indent="0" algn="l" rtl="0" fontAlgn="base">
              <a:buNone/>
            </a:pPr>
            <a:r>
              <a:rPr lang="en-GB" b="0" i="0" dirty="0">
                <a:solidFill>
                  <a:srgbClr val="000000"/>
                </a:solidFill>
                <a:effectLst/>
                <a:latin typeface="Calibri" panose="020F0502020204030204" pitchFamily="34" charset="0"/>
              </a:rPr>
              <a:t>             {'DEP':'</a:t>
            </a:r>
            <a:r>
              <a:rPr lang="en-GB" b="0" i="0" dirty="0" err="1">
                <a:solidFill>
                  <a:srgbClr val="000000"/>
                </a:solidFill>
                <a:effectLst/>
                <a:latin typeface="Calibri" panose="020F0502020204030204" pitchFamily="34" charset="0"/>
              </a:rPr>
              <a:t>amod</a:t>
            </a:r>
            <a:r>
              <a:rPr lang="en-GB" b="0" i="0" dirty="0">
                <a:solidFill>
                  <a:srgbClr val="000000"/>
                </a:solidFill>
                <a:effectLst/>
                <a:latin typeface="Calibri" panose="020F0502020204030204" pitchFamily="34" charset="0"/>
              </a:rPr>
              <a:t>', 'OP':"?"},</a:t>
            </a:r>
          </a:p>
          <a:p>
            <a:pPr marL="0" indent="0" algn="l" rtl="0" fontAlgn="base">
              <a:buNone/>
            </a:pPr>
            <a:r>
              <a:rPr lang="en-GB" b="0" i="0" dirty="0">
                <a:solidFill>
                  <a:srgbClr val="000000"/>
                </a:solidFill>
                <a:effectLst/>
                <a:latin typeface="Calibri" panose="020F0502020204030204" pitchFamily="34" charset="0"/>
              </a:rPr>
              <a:t>             {'DEP':'</a:t>
            </a:r>
            <a:r>
              <a:rPr lang="en-GB" b="0" i="0" dirty="0" err="1">
                <a:solidFill>
                  <a:srgbClr val="000000"/>
                </a:solidFill>
                <a:effectLst/>
                <a:latin typeface="Calibri" panose="020F0502020204030204" pitchFamily="34" charset="0"/>
              </a:rPr>
              <a:t>amod</a:t>
            </a:r>
            <a:r>
              <a:rPr lang="en-GB" b="0" i="0" dirty="0">
                <a:solidFill>
                  <a:srgbClr val="000000"/>
                </a:solidFill>
                <a:effectLst/>
                <a:latin typeface="Calibri" panose="020F0502020204030204" pitchFamily="34" charset="0"/>
              </a:rPr>
              <a:t>', 'OP':"?"},</a:t>
            </a:r>
          </a:p>
          <a:p>
            <a:pPr marL="0" indent="0" algn="l" rtl="0" fontAlgn="base">
              <a:buNone/>
            </a:pPr>
            <a:r>
              <a:rPr lang="en-GB" b="0" i="0" dirty="0">
                <a:solidFill>
                  <a:srgbClr val="000000"/>
                </a:solidFill>
                <a:effectLst/>
                <a:latin typeface="Calibri" panose="020F0502020204030204" pitchFamily="34" charset="0"/>
              </a:rPr>
              <a:t>             {'DEP':'</a:t>
            </a:r>
            <a:r>
              <a:rPr lang="en-GB" b="0" i="0" dirty="0" err="1">
                <a:solidFill>
                  <a:srgbClr val="000000"/>
                </a:solidFill>
                <a:effectLst/>
                <a:latin typeface="Calibri" panose="020F0502020204030204" pitchFamily="34" charset="0"/>
              </a:rPr>
              <a:t>amod</a:t>
            </a:r>
            <a:r>
              <a:rPr lang="en-GB" b="0" i="0" dirty="0">
                <a:solidFill>
                  <a:srgbClr val="000000"/>
                </a:solidFill>
                <a:effectLst/>
                <a:latin typeface="Calibri" panose="020F0502020204030204" pitchFamily="34" charset="0"/>
              </a:rPr>
              <a:t>', 'OP':"?"},</a:t>
            </a:r>
          </a:p>
          <a:p>
            <a:pPr marL="0" indent="0" fontAlgn="base">
              <a:buNone/>
            </a:pPr>
            <a:r>
              <a:rPr lang="en-GB" b="0" i="0" dirty="0">
                <a:solidFill>
                  <a:srgbClr val="000000"/>
                </a:solidFill>
                <a:effectLst/>
                <a:latin typeface="Calibri" panose="020F0502020204030204" pitchFamily="34" charset="0"/>
              </a:rPr>
              <a:t>             {"TEXT": {"REGEX": “[Au]</a:t>
            </a:r>
            <a:r>
              <a:rPr lang="en-GB" b="0" i="0" dirty="0" err="1">
                <a:solidFill>
                  <a:srgbClr val="000000"/>
                </a:solidFill>
                <a:effectLst/>
                <a:latin typeface="Calibri" panose="020F0502020204030204" pitchFamily="34" charset="0"/>
              </a:rPr>
              <a:t>utism</a:t>
            </a:r>
            <a:r>
              <a:rPr lang="en-GB" b="0" i="0" dirty="0">
                <a:solidFill>
                  <a:srgbClr val="000000"/>
                </a:solidFill>
                <a:effectLst/>
                <a:latin typeface="Calibri" panose="020F0502020204030204" pitchFamily="34" charset="0"/>
              </a:rPr>
              <a:t>“ or “[Aa]</a:t>
            </a:r>
            <a:r>
              <a:rPr lang="en-GB" b="0" i="0" dirty="0" err="1">
                <a:solidFill>
                  <a:srgbClr val="000000"/>
                </a:solidFill>
                <a:effectLst/>
                <a:latin typeface="Calibri" panose="020F0502020204030204" pitchFamily="34" charset="0"/>
              </a:rPr>
              <a:t>sperger</a:t>
            </a:r>
            <a:r>
              <a:rPr lang="en-GB" b="0" i="0" dirty="0">
                <a:solidFill>
                  <a:srgbClr val="000000"/>
                </a:solidFill>
                <a:effectLst/>
                <a:latin typeface="Calibri" panose="020F0502020204030204" pitchFamily="34" charset="0"/>
              </a:rPr>
              <a:t>” or “ASD”}}]</a:t>
            </a: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27</a:t>
            </a:fld>
            <a:endParaRPr lang="en-US"/>
          </a:p>
        </p:txBody>
      </p:sp>
      <p:sp>
        <p:nvSpPr>
          <p:cNvPr id="2" name="Rectangle 1">
            <a:extLst>
              <a:ext uri="{FF2B5EF4-FFF2-40B4-BE49-F238E27FC236}">
                <a16:creationId xmlns:a16="http://schemas.microsoft.com/office/drawing/2014/main" id="{0A79829F-4324-0716-899D-854F89D50D81}"/>
              </a:ext>
            </a:extLst>
          </p:cNvPr>
          <p:cNvSpPr>
            <a:spLocks noChangeArrowheads="1"/>
          </p:cNvSpPr>
          <p:nvPr/>
        </p:nvSpPr>
        <p:spPr bwMode="auto">
          <a:xfrm>
            <a:off x="0" y="167044"/>
            <a:ext cx="28854"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425998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pPr algn="l" rtl="0" fontAlgn="base"/>
            <a:r>
              <a:rPr lang="en-GB" dirty="0"/>
              <a:t>“Adjective noun” / identity-first pattern</a:t>
            </a:r>
            <a:endParaRPr lang="en-GB" sz="3600" b="0" i="0" dirty="0">
              <a:solidFill>
                <a:srgbClr val="000000"/>
              </a:solidFill>
              <a:effectLst/>
              <a:latin typeface="Calibri" panose="020F0502020204030204" pitchFamily="34" charset="0"/>
            </a:endParaRP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p:txBody>
          <a:bodyPr>
            <a:normAutofit/>
          </a:bodyPr>
          <a:lstStyle/>
          <a:p>
            <a:pPr marL="0" indent="0" algn="l" rtl="0" fontAlgn="base">
              <a:buNone/>
            </a:pPr>
            <a:r>
              <a:rPr lang="en-GB" b="0" i="0" dirty="0">
                <a:solidFill>
                  <a:srgbClr val="000000"/>
                </a:solidFill>
                <a:effectLst/>
                <a:latin typeface="Calibri" panose="020F0502020204030204" pitchFamily="34" charset="0"/>
              </a:rPr>
              <a:t>pattern = [{"TEXT": {"REGEX": “[Au]</a:t>
            </a:r>
            <a:r>
              <a:rPr lang="en-GB" b="0" i="0" dirty="0" err="1">
                <a:solidFill>
                  <a:srgbClr val="000000"/>
                </a:solidFill>
                <a:effectLst/>
                <a:latin typeface="Calibri" panose="020F0502020204030204" pitchFamily="34" charset="0"/>
              </a:rPr>
              <a:t>utistic</a:t>
            </a:r>
            <a:r>
              <a:rPr lang="en-GB" b="0" i="0" dirty="0">
                <a:solidFill>
                  <a:srgbClr val="000000"/>
                </a:solidFill>
                <a:effectLst/>
                <a:latin typeface="Calibri" panose="020F0502020204030204" pitchFamily="34" charset="0"/>
              </a:rPr>
              <a:t>“ or “[Aa]</a:t>
            </a:r>
            <a:r>
              <a:rPr lang="en-GB" b="0" i="0" dirty="0" err="1">
                <a:solidFill>
                  <a:srgbClr val="000000"/>
                </a:solidFill>
                <a:effectLst/>
                <a:latin typeface="Calibri" panose="020F0502020204030204" pitchFamily="34" charset="0"/>
              </a:rPr>
              <a:t>sperger</a:t>
            </a:r>
            <a:r>
              <a:rPr lang="en-GB" b="0" i="0" dirty="0">
                <a:solidFill>
                  <a:srgbClr val="000000"/>
                </a:solidFill>
                <a:effectLst/>
                <a:latin typeface="Calibri" panose="020F0502020204030204" pitchFamily="34" charset="0"/>
              </a:rPr>
              <a:t>” or “ASD”}},</a:t>
            </a:r>
          </a:p>
          <a:p>
            <a:pPr marL="0" indent="0" algn="l" rtl="0" fontAlgn="base">
              <a:buNone/>
            </a:pPr>
            <a:r>
              <a:rPr lang="en-GB" b="0" i="0" dirty="0">
                <a:solidFill>
                  <a:srgbClr val="000000"/>
                </a:solidFill>
                <a:effectLst/>
                <a:latin typeface="Calibri" panose="020F0502020204030204" pitchFamily="34" charset="0"/>
              </a:rPr>
              <a:t>             {'DEP':'</a:t>
            </a:r>
            <a:r>
              <a:rPr lang="en-GB" b="0" i="0" dirty="0" err="1">
                <a:solidFill>
                  <a:srgbClr val="000000"/>
                </a:solidFill>
                <a:effectLst/>
                <a:latin typeface="Calibri" panose="020F0502020204030204" pitchFamily="34" charset="0"/>
              </a:rPr>
              <a:t>amod</a:t>
            </a:r>
            <a:r>
              <a:rPr lang="en-GB" b="0" i="0" dirty="0">
                <a:solidFill>
                  <a:srgbClr val="000000"/>
                </a:solidFill>
                <a:effectLst/>
                <a:latin typeface="Calibri" panose="020F0502020204030204" pitchFamily="34" charset="0"/>
              </a:rPr>
              <a:t>', 'OP':"?"},</a:t>
            </a:r>
          </a:p>
          <a:p>
            <a:pPr marL="0" indent="0" algn="l" rtl="0" fontAlgn="base">
              <a:buNone/>
            </a:pPr>
            <a:r>
              <a:rPr lang="en-GB" b="0" i="0" dirty="0">
                <a:solidFill>
                  <a:srgbClr val="000000"/>
                </a:solidFill>
                <a:effectLst/>
                <a:latin typeface="Calibri" panose="020F0502020204030204" pitchFamily="34" charset="0"/>
              </a:rPr>
              <a:t>             {'DEP':'</a:t>
            </a:r>
            <a:r>
              <a:rPr lang="en-GB" b="0" i="0" dirty="0" err="1">
                <a:solidFill>
                  <a:srgbClr val="000000"/>
                </a:solidFill>
                <a:effectLst/>
                <a:latin typeface="Calibri" panose="020F0502020204030204" pitchFamily="34" charset="0"/>
              </a:rPr>
              <a:t>amod</a:t>
            </a:r>
            <a:r>
              <a:rPr lang="en-GB" b="0" i="0" dirty="0">
                <a:solidFill>
                  <a:srgbClr val="000000"/>
                </a:solidFill>
                <a:effectLst/>
                <a:latin typeface="Calibri" panose="020F0502020204030204" pitchFamily="34" charset="0"/>
              </a:rPr>
              <a:t>', 'OP':"?"},</a:t>
            </a:r>
          </a:p>
          <a:p>
            <a:pPr marL="0" indent="0" algn="l" rtl="0" fontAlgn="base">
              <a:buNone/>
            </a:pPr>
            <a:r>
              <a:rPr lang="en-GB" b="0" i="0" dirty="0">
                <a:solidFill>
                  <a:srgbClr val="000000"/>
                </a:solidFill>
                <a:effectLst/>
                <a:latin typeface="Calibri" panose="020F0502020204030204" pitchFamily="34" charset="0"/>
              </a:rPr>
              <a:t>             {'DEP':'</a:t>
            </a:r>
            <a:r>
              <a:rPr lang="en-GB" b="0" i="0" dirty="0" err="1">
                <a:solidFill>
                  <a:srgbClr val="000000"/>
                </a:solidFill>
                <a:effectLst/>
                <a:latin typeface="Calibri" panose="020F0502020204030204" pitchFamily="34" charset="0"/>
              </a:rPr>
              <a:t>amod</a:t>
            </a:r>
            <a:r>
              <a:rPr lang="en-GB" b="0" i="0" dirty="0">
                <a:solidFill>
                  <a:srgbClr val="000000"/>
                </a:solidFill>
                <a:effectLst/>
                <a:latin typeface="Calibri" panose="020F0502020204030204" pitchFamily="34" charset="0"/>
              </a:rPr>
              <a:t>', 'OP':"?"},</a:t>
            </a:r>
          </a:p>
          <a:p>
            <a:pPr marL="0" indent="0" algn="l" rtl="0" fontAlgn="base">
              <a:buNone/>
            </a:pPr>
            <a:r>
              <a:rPr lang="en-GB" b="0" i="0" dirty="0">
                <a:solidFill>
                  <a:srgbClr val="000000"/>
                </a:solidFill>
                <a:effectLst/>
                <a:latin typeface="Calibri" panose="020F0502020204030204" pitchFamily="34" charset="0"/>
              </a:rPr>
              <a:t>             {"POS": "NOUN"}]</a:t>
            </a: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28</a:t>
            </a:fld>
            <a:endParaRPr lang="en-US"/>
          </a:p>
        </p:txBody>
      </p:sp>
      <p:sp>
        <p:nvSpPr>
          <p:cNvPr id="2" name="Rectangle 1">
            <a:extLst>
              <a:ext uri="{FF2B5EF4-FFF2-40B4-BE49-F238E27FC236}">
                <a16:creationId xmlns:a16="http://schemas.microsoft.com/office/drawing/2014/main" id="{0A79829F-4324-0716-899D-854F89D50D81}"/>
              </a:ext>
            </a:extLst>
          </p:cNvPr>
          <p:cNvSpPr>
            <a:spLocks noChangeArrowheads="1"/>
          </p:cNvSpPr>
          <p:nvPr/>
        </p:nvSpPr>
        <p:spPr bwMode="auto">
          <a:xfrm>
            <a:off x="0" y="167044"/>
            <a:ext cx="28854"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594213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8A8F1-65C8-4E4C-765E-8CA705FF1FDD}"/>
              </a:ext>
            </a:extLst>
          </p:cNvPr>
          <p:cNvSpPr>
            <a:spLocks noGrp="1"/>
          </p:cNvSpPr>
          <p:nvPr>
            <p:ph type="title"/>
          </p:nvPr>
        </p:nvSpPr>
        <p:spPr/>
        <p:txBody>
          <a:bodyPr/>
          <a:lstStyle/>
          <a:p>
            <a:r>
              <a:rPr lang="en-GB" dirty="0"/>
              <a:t>Person-first &amp; Identity-first counts by year</a:t>
            </a:r>
          </a:p>
        </p:txBody>
      </p:sp>
      <p:pic>
        <p:nvPicPr>
          <p:cNvPr id="1026" name="Picture 2">
            <a:extLst>
              <a:ext uri="{FF2B5EF4-FFF2-40B4-BE49-F238E27FC236}">
                <a16:creationId xmlns:a16="http://schemas.microsoft.com/office/drawing/2014/main" id="{E788A650-4185-1543-D660-EEC1A34940A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218405" y="1690688"/>
            <a:ext cx="5755190" cy="45787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281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A1AAB14B-6077-F1B9-235C-3200AA4BA188}"/>
              </a:ext>
            </a:extLst>
          </p:cNvPr>
          <p:cNvPicPr>
            <a:picLocks noChangeAspect="1"/>
          </p:cNvPicPr>
          <p:nvPr/>
        </p:nvPicPr>
        <p:blipFill>
          <a:blip r:embed="rId3"/>
          <a:stretch>
            <a:fillRect/>
          </a:stretch>
        </p:blipFill>
        <p:spPr>
          <a:xfrm>
            <a:off x="838200" y="2133220"/>
            <a:ext cx="10515600" cy="4043743"/>
          </a:xfrm>
          <a:prstGeom prst="rect">
            <a:avLst/>
          </a:prstGeom>
        </p:spPr>
      </p:pic>
      <p:pic>
        <p:nvPicPr>
          <p:cNvPr id="5" name="Picture 4">
            <a:extLst>
              <a:ext uri="{FF2B5EF4-FFF2-40B4-BE49-F238E27FC236}">
                <a16:creationId xmlns:a16="http://schemas.microsoft.com/office/drawing/2014/main" id="{D0A4BF0C-1683-0A68-64B9-EFB31DBBB8D7}"/>
              </a:ext>
            </a:extLst>
          </p:cNvPr>
          <p:cNvPicPr>
            <a:picLocks noChangeAspect="1"/>
          </p:cNvPicPr>
          <p:nvPr/>
        </p:nvPicPr>
        <p:blipFill>
          <a:blip r:embed="rId4"/>
          <a:stretch>
            <a:fillRect/>
          </a:stretch>
        </p:blipFill>
        <p:spPr>
          <a:xfrm>
            <a:off x="8478982" y="182418"/>
            <a:ext cx="3571008" cy="718693"/>
          </a:xfrm>
          <a:prstGeom prst="rect">
            <a:avLst/>
          </a:prstGeom>
        </p:spPr>
      </p:pic>
    </p:spTree>
    <p:extLst>
      <p:ext uri="{BB962C8B-B14F-4D97-AF65-F5344CB8AC3E}">
        <p14:creationId xmlns:p14="http://schemas.microsoft.com/office/powerpoint/2010/main" val="1539970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8A8F1-65C8-4E4C-765E-8CA705FF1FDD}"/>
              </a:ext>
            </a:extLst>
          </p:cNvPr>
          <p:cNvSpPr>
            <a:spLocks noGrp="1"/>
          </p:cNvSpPr>
          <p:nvPr>
            <p:ph type="title"/>
          </p:nvPr>
        </p:nvSpPr>
        <p:spPr/>
        <p:txBody>
          <a:bodyPr/>
          <a:lstStyle/>
          <a:p>
            <a:r>
              <a:rPr lang="en-GB" dirty="0"/>
              <a:t>Most common examples of both patterns</a:t>
            </a:r>
          </a:p>
        </p:txBody>
      </p:sp>
      <p:graphicFrame>
        <p:nvGraphicFramePr>
          <p:cNvPr id="4" name="Content Placeholder 3">
            <a:extLst>
              <a:ext uri="{FF2B5EF4-FFF2-40B4-BE49-F238E27FC236}">
                <a16:creationId xmlns:a16="http://schemas.microsoft.com/office/drawing/2014/main" id="{950CE3B1-27BE-8818-E9EB-9C4205E3BAF5}"/>
              </a:ext>
            </a:extLst>
          </p:cNvPr>
          <p:cNvGraphicFramePr>
            <a:graphicFrameLocks noGrp="1"/>
          </p:cNvGraphicFramePr>
          <p:nvPr>
            <p:ph idx="1"/>
            <p:extLst>
              <p:ext uri="{D42A27DB-BD31-4B8C-83A1-F6EECF244321}">
                <p14:modId xmlns:p14="http://schemas.microsoft.com/office/powerpoint/2010/main" val="435436864"/>
              </p:ext>
            </p:extLst>
          </p:nvPr>
        </p:nvGraphicFramePr>
        <p:xfrm>
          <a:off x="942473" y="2163927"/>
          <a:ext cx="7010400" cy="1828800"/>
        </p:xfrm>
        <a:graphic>
          <a:graphicData uri="http://schemas.openxmlformats.org/drawingml/2006/table">
            <a:tbl>
              <a:tblPr/>
              <a:tblGrid>
                <a:gridCol w="3505200">
                  <a:extLst>
                    <a:ext uri="{9D8B030D-6E8A-4147-A177-3AD203B41FA5}">
                      <a16:colId xmlns:a16="http://schemas.microsoft.com/office/drawing/2014/main" val="240744083"/>
                    </a:ext>
                  </a:extLst>
                </a:gridCol>
                <a:gridCol w="3505200">
                  <a:extLst>
                    <a:ext uri="{9D8B030D-6E8A-4147-A177-3AD203B41FA5}">
                      <a16:colId xmlns:a16="http://schemas.microsoft.com/office/drawing/2014/main" val="2911542386"/>
                    </a:ext>
                  </a:extLst>
                </a:gridCol>
              </a:tblGrid>
              <a:tr h="0">
                <a:tc>
                  <a:txBody>
                    <a:bodyPr/>
                    <a:lstStyle/>
                    <a:p>
                      <a:pPr algn="r" fontAlgn="ctr"/>
                      <a:r>
                        <a:rPr lang="en-GB" b="1" dirty="0">
                          <a:effectLst/>
                        </a:rPr>
                        <a:t>patient with autism</a:t>
                      </a:r>
                    </a:p>
                  </a:txBody>
                  <a:tcPr anchor="ctr">
                    <a:lnL>
                      <a:noFill/>
                    </a:lnL>
                    <a:lnR>
                      <a:noFill/>
                    </a:lnR>
                    <a:lnT>
                      <a:noFill/>
                    </a:lnT>
                    <a:lnB>
                      <a:noFill/>
                    </a:lnB>
                    <a:solidFill>
                      <a:srgbClr val="F5F5F5"/>
                    </a:solidFill>
                  </a:tcPr>
                </a:tc>
                <a:tc>
                  <a:txBody>
                    <a:bodyPr/>
                    <a:lstStyle/>
                    <a:p>
                      <a:pPr algn="r" fontAlgn="ctr"/>
                      <a:r>
                        <a:rPr lang="en-GB" dirty="0">
                          <a:effectLst/>
                        </a:rPr>
                        <a:t>36.0</a:t>
                      </a:r>
                    </a:p>
                  </a:txBody>
                  <a:tcPr anchor="ctr">
                    <a:lnL>
                      <a:noFill/>
                    </a:lnL>
                    <a:lnR>
                      <a:noFill/>
                    </a:lnR>
                    <a:lnT>
                      <a:noFill/>
                    </a:lnT>
                    <a:lnB>
                      <a:noFill/>
                    </a:lnB>
                    <a:solidFill>
                      <a:srgbClr val="F5F5F5"/>
                    </a:solidFill>
                  </a:tcPr>
                </a:tc>
                <a:extLst>
                  <a:ext uri="{0D108BD9-81ED-4DB2-BD59-A6C34878D82A}">
                    <a16:rowId xmlns:a16="http://schemas.microsoft.com/office/drawing/2014/main" val="704287546"/>
                  </a:ext>
                </a:extLst>
              </a:tr>
              <a:tr h="0">
                <a:tc>
                  <a:txBody>
                    <a:bodyPr/>
                    <a:lstStyle/>
                    <a:p>
                      <a:pPr algn="r" fontAlgn="ctr"/>
                      <a:r>
                        <a:rPr lang="en-GB" b="1" dirty="0">
                          <a:effectLst/>
                        </a:rPr>
                        <a:t>patient with ASD</a:t>
                      </a:r>
                    </a:p>
                  </a:txBody>
                  <a:tcPr anchor="ctr">
                    <a:lnL>
                      <a:noFill/>
                    </a:lnL>
                    <a:lnR>
                      <a:noFill/>
                    </a:lnR>
                    <a:lnT>
                      <a:noFill/>
                    </a:lnT>
                    <a:lnB>
                      <a:noFill/>
                    </a:lnB>
                    <a:solidFill>
                      <a:srgbClr val="FFFFFF"/>
                    </a:solidFill>
                  </a:tcPr>
                </a:tc>
                <a:tc>
                  <a:txBody>
                    <a:bodyPr/>
                    <a:lstStyle/>
                    <a:p>
                      <a:pPr algn="r" fontAlgn="ctr"/>
                      <a:r>
                        <a:rPr lang="en-GB" dirty="0">
                          <a:effectLst/>
                        </a:rPr>
                        <a:t>22.0</a:t>
                      </a:r>
                    </a:p>
                  </a:txBody>
                  <a:tcPr anchor="ctr">
                    <a:lnL>
                      <a:noFill/>
                    </a:lnL>
                    <a:lnR>
                      <a:noFill/>
                    </a:lnR>
                    <a:lnT>
                      <a:noFill/>
                    </a:lnT>
                    <a:lnB>
                      <a:noFill/>
                    </a:lnB>
                    <a:solidFill>
                      <a:srgbClr val="FFFFFF"/>
                    </a:solidFill>
                  </a:tcPr>
                </a:tc>
                <a:extLst>
                  <a:ext uri="{0D108BD9-81ED-4DB2-BD59-A6C34878D82A}">
                    <a16:rowId xmlns:a16="http://schemas.microsoft.com/office/drawing/2014/main" val="655504952"/>
                  </a:ext>
                </a:extLst>
              </a:tr>
              <a:tr h="0">
                <a:tc>
                  <a:txBody>
                    <a:bodyPr/>
                    <a:lstStyle/>
                    <a:p>
                      <a:pPr algn="r" fontAlgn="ctr"/>
                      <a:r>
                        <a:rPr lang="en-GB" b="1" dirty="0">
                          <a:effectLst/>
                        </a:rPr>
                        <a:t>child with ASD</a:t>
                      </a:r>
                    </a:p>
                  </a:txBody>
                  <a:tcPr anchor="ctr">
                    <a:lnL>
                      <a:noFill/>
                    </a:lnL>
                    <a:lnR>
                      <a:noFill/>
                    </a:lnR>
                    <a:lnT>
                      <a:noFill/>
                    </a:lnT>
                    <a:lnB>
                      <a:noFill/>
                    </a:lnB>
                    <a:solidFill>
                      <a:srgbClr val="F5F5F5"/>
                    </a:solidFill>
                  </a:tcPr>
                </a:tc>
                <a:tc>
                  <a:txBody>
                    <a:bodyPr/>
                    <a:lstStyle/>
                    <a:p>
                      <a:pPr algn="r" fontAlgn="ctr"/>
                      <a:r>
                        <a:rPr lang="en-GB" dirty="0">
                          <a:effectLst/>
                        </a:rPr>
                        <a:t>13.0</a:t>
                      </a:r>
                    </a:p>
                  </a:txBody>
                  <a:tcPr anchor="ctr">
                    <a:lnL>
                      <a:noFill/>
                    </a:lnL>
                    <a:lnR>
                      <a:noFill/>
                    </a:lnR>
                    <a:lnT>
                      <a:noFill/>
                    </a:lnT>
                    <a:lnB>
                      <a:noFill/>
                    </a:lnB>
                    <a:solidFill>
                      <a:srgbClr val="F5F5F5"/>
                    </a:solidFill>
                  </a:tcPr>
                </a:tc>
                <a:extLst>
                  <a:ext uri="{0D108BD9-81ED-4DB2-BD59-A6C34878D82A}">
                    <a16:rowId xmlns:a16="http://schemas.microsoft.com/office/drawing/2014/main" val="3814932418"/>
                  </a:ext>
                </a:extLst>
              </a:tr>
              <a:tr h="0">
                <a:tc>
                  <a:txBody>
                    <a:bodyPr/>
                    <a:lstStyle/>
                    <a:p>
                      <a:pPr algn="r" fontAlgn="ctr"/>
                      <a:r>
                        <a:rPr lang="en-GB" b="1" dirty="0">
                          <a:effectLst/>
                        </a:rPr>
                        <a:t>child with autism</a:t>
                      </a:r>
                    </a:p>
                  </a:txBody>
                  <a:tcPr anchor="ctr">
                    <a:lnL>
                      <a:noFill/>
                    </a:lnL>
                    <a:lnR>
                      <a:noFill/>
                    </a:lnR>
                    <a:lnT>
                      <a:noFill/>
                    </a:lnT>
                    <a:lnB>
                      <a:noFill/>
                    </a:lnB>
                    <a:solidFill>
                      <a:srgbClr val="FFFFFF"/>
                    </a:solidFill>
                  </a:tcPr>
                </a:tc>
                <a:tc>
                  <a:txBody>
                    <a:bodyPr/>
                    <a:lstStyle/>
                    <a:p>
                      <a:pPr algn="r" fontAlgn="ctr"/>
                      <a:r>
                        <a:rPr lang="en-GB">
                          <a:effectLst/>
                        </a:rPr>
                        <a:t>12.0</a:t>
                      </a:r>
                    </a:p>
                  </a:txBody>
                  <a:tcPr anchor="ctr">
                    <a:lnL>
                      <a:noFill/>
                    </a:lnL>
                    <a:lnR>
                      <a:noFill/>
                    </a:lnR>
                    <a:lnT>
                      <a:noFill/>
                    </a:lnT>
                    <a:lnB>
                      <a:noFill/>
                    </a:lnB>
                    <a:solidFill>
                      <a:srgbClr val="FFFFFF"/>
                    </a:solidFill>
                  </a:tcPr>
                </a:tc>
                <a:extLst>
                  <a:ext uri="{0D108BD9-81ED-4DB2-BD59-A6C34878D82A}">
                    <a16:rowId xmlns:a16="http://schemas.microsoft.com/office/drawing/2014/main" val="1713558944"/>
                  </a:ext>
                </a:extLst>
              </a:tr>
              <a:tr h="0">
                <a:tc>
                  <a:txBody>
                    <a:bodyPr/>
                    <a:lstStyle/>
                    <a:p>
                      <a:pPr algn="r" fontAlgn="ctr"/>
                      <a:r>
                        <a:rPr lang="en-GB" b="1" dirty="0">
                          <a:effectLst/>
                        </a:rPr>
                        <a:t>individual with autism</a:t>
                      </a:r>
                    </a:p>
                  </a:txBody>
                  <a:tcPr anchor="ctr">
                    <a:lnL>
                      <a:noFill/>
                    </a:lnL>
                    <a:lnR>
                      <a:noFill/>
                    </a:lnR>
                    <a:lnT>
                      <a:noFill/>
                    </a:lnT>
                    <a:lnB>
                      <a:noFill/>
                    </a:lnB>
                    <a:solidFill>
                      <a:srgbClr val="FFFFFF"/>
                    </a:solidFill>
                  </a:tcPr>
                </a:tc>
                <a:tc>
                  <a:txBody>
                    <a:bodyPr/>
                    <a:lstStyle/>
                    <a:p>
                      <a:pPr algn="r" fontAlgn="ctr"/>
                      <a:r>
                        <a:rPr lang="en-GB" dirty="0">
                          <a:effectLst/>
                        </a:rPr>
                        <a:t>12.0</a:t>
                      </a:r>
                    </a:p>
                  </a:txBody>
                  <a:tcPr anchor="ctr">
                    <a:lnL>
                      <a:noFill/>
                    </a:lnL>
                    <a:lnR>
                      <a:noFill/>
                    </a:lnR>
                    <a:lnT>
                      <a:noFill/>
                    </a:lnT>
                    <a:lnB>
                      <a:noFill/>
                    </a:lnB>
                    <a:solidFill>
                      <a:srgbClr val="FFFFFF"/>
                    </a:solidFill>
                  </a:tcPr>
                </a:tc>
                <a:extLst>
                  <a:ext uri="{0D108BD9-81ED-4DB2-BD59-A6C34878D82A}">
                    <a16:rowId xmlns:a16="http://schemas.microsoft.com/office/drawing/2014/main" val="984493267"/>
                  </a:ext>
                </a:extLst>
              </a:tr>
            </a:tbl>
          </a:graphicData>
        </a:graphic>
      </p:graphicFrame>
      <p:graphicFrame>
        <p:nvGraphicFramePr>
          <p:cNvPr id="5" name="Table 4">
            <a:extLst>
              <a:ext uri="{FF2B5EF4-FFF2-40B4-BE49-F238E27FC236}">
                <a16:creationId xmlns:a16="http://schemas.microsoft.com/office/drawing/2014/main" id="{0702E71A-4E24-9EF0-B842-269C05BC66F5}"/>
              </a:ext>
            </a:extLst>
          </p:cNvPr>
          <p:cNvGraphicFramePr>
            <a:graphicFrameLocks noGrp="1"/>
          </p:cNvGraphicFramePr>
          <p:nvPr>
            <p:extLst>
              <p:ext uri="{D42A27DB-BD31-4B8C-83A1-F6EECF244321}">
                <p14:modId xmlns:p14="http://schemas.microsoft.com/office/powerpoint/2010/main" val="730962503"/>
              </p:ext>
            </p:extLst>
          </p:nvPr>
        </p:nvGraphicFramePr>
        <p:xfrm>
          <a:off x="902368" y="4570784"/>
          <a:ext cx="7010400" cy="1828800"/>
        </p:xfrm>
        <a:graphic>
          <a:graphicData uri="http://schemas.openxmlformats.org/drawingml/2006/table">
            <a:tbl>
              <a:tblPr/>
              <a:tblGrid>
                <a:gridCol w="3505200">
                  <a:extLst>
                    <a:ext uri="{9D8B030D-6E8A-4147-A177-3AD203B41FA5}">
                      <a16:colId xmlns:a16="http://schemas.microsoft.com/office/drawing/2014/main" val="3908486062"/>
                    </a:ext>
                  </a:extLst>
                </a:gridCol>
                <a:gridCol w="3505200">
                  <a:extLst>
                    <a:ext uri="{9D8B030D-6E8A-4147-A177-3AD203B41FA5}">
                      <a16:colId xmlns:a16="http://schemas.microsoft.com/office/drawing/2014/main" val="774800063"/>
                    </a:ext>
                  </a:extLst>
                </a:gridCol>
              </a:tblGrid>
              <a:tr h="0">
                <a:tc>
                  <a:txBody>
                    <a:bodyPr/>
                    <a:lstStyle/>
                    <a:p>
                      <a:pPr algn="r" fontAlgn="ctr"/>
                      <a:r>
                        <a:rPr lang="en-GB" b="1" dirty="0">
                          <a:effectLst/>
                        </a:rPr>
                        <a:t>ASD patient</a:t>
                      </a:r>
                    </a:p>
                  </a:txBody>
                  <a:tcPr anchor="ctr">
                    <a:lnL>
                      <a:noFill/>
                    </a:lnL>
                    <a:lnR>
                      <a:noFill/>
                    </a:lnR>
                    <a:lnT>
                      <a:noFill/>
                    </a:lnT>
                    <a:lnB>
                      <a:noFill/>
                    </a:lnB>
                    <a:solidFill>
                      <a:srgbClr val="F5F5F5"/>
                    </a:solidFill>
                  </a:tcPr>
                </a:tc>
                <a:tc>
                  <a:txBody>
                    <a:bodyPr/>
                    <a:lstStyle/>
                    <a:p>
                      <a:pPr algn="r" fontAlgn="ctr"/>
                      <a:r>
                        <a:rPr lang="en-GB">
                          <a:effectLst/>
                        </a:rPr>
                        <a:t>31.0</a:t>
                      </a:r>
                    </a:p>
                  </a:txBody>
                  <a:tcPr anchor="ctr">
                    <a:lnL>
                      <a:noFill/>
                    </a:lnL>
                    <a:lnR>
                      <a:noFill/>
                    </a:lnR>
                    <a:lnT>
                      <a:noFill/>
                    </a:lnT>
                    <a:lnB>
                      <a:noFill/>
                    </a:lnB>
                    <a:solidFill>
                      <a:srgbClr val="F5F5F5"/>
                    </a:solidFill>
                  </a:tcPr>
                </a:tc>
                <a:extLst>
                  <a:ext uri="{0D108BD9-81ED-4DB2-BD59-A6C34878D82A}">
                    <a16:rowId xmlns:a16="http://schemas.microsoft.com/office/drawing/2014/main" val="3445606916"/>
                  </a:ext>
                </a:extLst>
              </a:tr>
              <a:tr h="0">
                <a:tc>
                  <a:txBody>
                    <a:bodyPr/>
                    <a:lstStyle/>
                    <a:p>
                      <a:pPr algn="r" fontAlgn="ctr"/>
                      <a:r>
                        <a:rPr lang="en-GB" b="1">
                          <a:effectLst/>
                        </a:rPr>
                        <a:t>autistic patient</a:t>
                      </a:r>
                    </a:p>
                  </a:txBody>
                  <a:tcPr anchor="ctr">
                    <a:lnL>
                      <a:noFill/>
                    </a:lnL>
                    <a:lnR>
                      <a:noFill/>
                    </a:lnR>
                    <a:lnT>
                      <a:noFill/>
                    </a:lnT>
                    <a:lnB>
                      <a:noFill/>
                    </a:lnB>
                    <a:solidFill>
                      <a:srgbClr val="FFFFFF"/>
                    </a:solidFill>
                  </a:tcPr>
                </a:tc>
                <a:tc>
                  <a:txBody>
                    <a:bodyPr/>
                    <a:lstStyle/>
                    <a:p>
                      <a:pPr algn="r" fontAlgn="ctr"/>
                      <a:r>
                        <a:rPr lang="en-GB">
                          <a:effectLst/>
                        </a:rPr>
                        <a:t>23.0</a:t>
                      </a:r>
                    </a:p>
                  </a:txBody>
                  <a:tcPr anchor="ctr">
                    <a:lnL>
                      <a:noFill/>
                    </a:lnL>
                    <a:lnR>
                      <a:noFill/>
                    </a:lnR>
                    <a:lnT>
                      <a:noFill/>
                    </a:lnT>
                    <a:lnB>
                      <a:noFill/>
                    </a:lnB>
                    <a:solidFill>
                      <a:srgbClr val="FFFFFF"/>
                    </a:solidFill>
                  </a:tcPr>
                </a:tc>
                <a:extLst>
                  <a:ext uri="{0D108BD9-81ED-4DB2-BD59-A6C34878D82A}">
                    <a16:rowId xmlns:a16="http://schemas.microsoft.com/office/drawing/2014/main" val="711695422"/>
                  </a:ext>
                </a:extLst>
              </a:tr>
              <a:tr h="0">
                <a:tc>
                  <a:txBody>
                    <a:bodyPr/>
                    <a:lstStyle/>
                    <a:p>
                      <a:pPr algn="r" fontAlgn="ctr"/>
                      <a:r>
                        <a:rPr lang="en-GB" b="1">
                          <a:effectLst/>
                        </a:rPr>
                        <a:t>autistic child</a:t>
                      </a:r>
                    </a:p>
                  </a:txBody>
                  <a:tcPr anchor="ctr">
                    <a:lnL>
                      <a:noFill/>
                    </a:lnL>
                    <a:lnR>
                      <a:noFill/>
                    </a:lnR>
                    <a:lnT>
                      <a:noFill/>
                    </a:lnT>
                    <a:lnB>
                      <a:noFill/>
                    </a:lnB>
                    <a:solidFill>
                      <a:srgbClr val="F5F5F5"/>
                    </a:solidFill>
                  </a:tcPr>
                </a:tc>
                <a:tc>
                  <a:txBody>
                    <a:bodyPr/>
                    <a:lstStyle/>
                    <a:p>
                      <a:pPr algn="r" fontAlgn="ctr"/>
                      <a:r>
                        <a:rPr lang="en-GB">
                          <a:effectLst/>
                        </a:rPr>
                        <a:t>14.0</a:t>
                      </a:r>
                    </a:p>
                  </a:txBody>
                  <a:tcPr anchor="ctr">
                    <a:lnL>
                      <a:noFill/>
                    </a:lnL>
                    <a:lnR>
                      <a:noFill/>
                    </a:lnR>
                    <a:lnT>
                      <a:noFill/>
                    </a:lnT>
                    <a:lnB>
                      <a:noFill/>
                    </a:lnB>
                    <a:solidFill>
                      <a:srgbClr val="F5F5F5"/>
                    </a:solidFill>
                  </a:tcPr>
                </a:tc>
                <a:extLst>
                  <a:ext uri="{0D108BD9-81ED-4DB2-BD59-A6C34878D82A}">
                    <a16:rowId xmlns:a16="http://schemas.microsoft.com/office/drawing/2014/main" val="1684328686"/>
                  </a:ext>
                </a:extLst>
              </a:tr>
              <a:tr h="0">
                <a:tc>
                  <a:txBody>
                    <a:bodyPr/>
                    <a:lstStyle/>
                    <a:p>
                      <a:pPr algn="r" fontAlgn="ctr"/>
                      <a:r>
                        <a:rPr lang="en-GB" b="1">
                          <a:effectLst/>
                        </a:rPr>
                        <a:t>autistic individual</a:t>
                      </a:r>
                    </a:p>
                  </a:txBody>
                  <a:tcPr anchor="ctr">
                    <a:lnL>
                      <a:noFill/>
                    </a:lnL>
                    <a:lnR>
                      <a:noFill/>
                    </a:lnR>
                    <a:lnT>
                      <a:noFill/>
                    </a:lnT>
                    <a:lnB>
                      <a:noFill/>
                    </a:lnB>
                    <a:solidFill>
                      <a:srgbClr val="FFFFFF"/>
                    </a:solidFill>
                  </a:tcPr>
                </a:tc>
                <a:tc>
                  <a:txBody>
                    <a:bodyPr/>
                    <a:lstStyle/>
                    <a:p>
                      <a:pPr algn="r" fontAlgn="ctr"/>
                      <a:r>
                        <a:rPr lang="en-GB">
                          <a:effectLst/>
                        </a:rPr>
                        <a:t>12.0</a:t>
                      </a:r>
                    </a:p>
                  </a:txBody>
                  <a:tcPr anchor="ctr">
                    <a:lnL>
                      <a:noFill/>
                    </a:lnL>
                    <a:lnR>
                      <a:noFill/>
                    </a:lnR>
                    <a:lnT>
                      <a:noFill/>
                    </a:lnT>
                    <a:lnB>
                      <a:noFill/>
                    </a:lnB>
                    <a:solidFill>
                      <a:srgbClr val="FFFFFF"/>
                    </a:solidFill>
                  </a:tcPr>
                </a:tc>
                <a:extLst>
                  <a:ext uri="{0D108BD9-81ED-4DB2-BD59-A6C34878D82A}">
                    <a16:rowId xmlns:a16="http://schemas.microsoft.com/office/drawing/2014/main" val="96162310"/>
                  </a:ext>
                </a:extLst>
              </a:tr>
              <a:tr h="0">
                <a:tc>
                  <a:txBody>
                    <a:bodyPr/>
                    <a:lstStyle/>
                    <a:p>
                      <a:pPr algn="r" fontAlgn="ctr"/>
                      <a:r>
                        <a:rPr lang="en-GB" b="1">
                          <a:effectLst/>
                        </a:rPr>
                        <a:t>ASD case</a:t>
                      </a:r>
                    </a:p>
                  </a:txBody>
                  <a:tcPr anchor="ctr">
                    <a:lnL>
                      <a:noFill/>
                    </a:lnL>
                    <a:lnR>
                      <a:noFill/>
                    </a:lnR>
                    <a:lnT>
                      <a:noFill/>
                    </a:lnT>
                    <a:lnB>
                      <a:noFill/>
                    </a:lnB>
                    <a:solidFill>
                      <a:srgbClr val="FFFFFF"/>
                    </a:solidFill>
                  </a:tcPr>
                </a:tc>
                <a:tc>
                  <a:txBody>
                    <a:bodyPr/>
                    <a:lstStyle/>
                    <a:p>
                      <a:pPr algn="r" fontAlgn="ctr"/>
                      <a:r>
                        <a:rPr lang="en-GB" dirty="0">
                          <a:effectLst/>
                        </a:rPr>
                        <a:t>11.0</a:t>
                      </a:r>
                    </a:p>
                  </a:txBody>
                  <a:tcPr anchor="ctr">
                    <a:lnL>
                      <a:noFill/>
                    </a:lnL>
                    <a:lnR>
                      <a:noFill/>
                    </a:lnR>
                    <a:lnT>
                      <a:noFill/>
                    </a:lnT>
                    <a:lnB>
                      <a:noFill/>
                    </a:lnB>
                    <a:solidFill>
                      <a:srgbClr val="FFFFFF"/>
                    </a:solidFill>
                  </a:tcPr>
                </a:tc>
                <a:extLst>
                  <a:ext uri="{0D108BD9-81ED-4DB2-BD59-A6C34878D82A}">
                    <a16:rowId xmlns:a16="http://schemas.microsoft.com/office/drawing/2014/main" val="1078698049"/>
                  </a:ext>
                </a:extLst>
              </a:tr>
            </a:tbl>
          </a:graphicData>
        </a:graphic>
      </p:graphicFrame>
      <p:sp>
        <p:nvSpPr>
          <p:cNvPr id="7" name="TextBox 6">
            <a:extLst>
              <a:ext uri="{FF2B5EF4-FFF2-40B4-BE49-F238E27FC236}">
                <a16:creationId xmlns:a16="http://schemas.microsoft.com/office/drawing/2014/main" id="{9A7AB878-00BE-1C1A-12F0-454E75B042C8}"/>
              </a:ext>
            </a:extLst>
          </p:cNvPr>
          <p:cNvSpPr txBox="1"/>
          <p:nvPr/>
        </p:nvSpPr>
        <p:spPr>
          <a:xfrm>
            <a:off x="838200" y="1733254"/>
            <a:ext cx="7672137" cy="3170099"/>
          </a:xfrm>
          <a:prstGeom prst="rect">
            <a:avLst/>
          </a:prstGeom>
          <a:noFill/>
        </p:spPr>
        <p:txBody>
          <a:bodyPr wrap="square">
            <a:spAutoFit/>
          </a:bodyPr>
          <a:lstStyle/>
          <a:p>
            <a:r>
              <a:rPr lang="en-GB" sz="2800" dirty="0"/>
              <a:t>156 total person-first structures, 40 are unique</a:t>
            </a:r>
          </a:p>
          <a:p>
            <a:endParaRPr lang="en-GB" dirty="0"/>
          </a:p>
          <a:p>
            <a:endParaRPr lang="en-GB" dirty="0"/>
          </a:p>
          <a:p>
            <a:endParaRPr lang="en-GB" dirty="0"/>
          </a:p>
          <a:p>
            <a:endParaRPr lang="en-GB" dirty="0"/>
          </a:p>
          <a:p>
            <a:endParaRPr lang="en-GB" dirty="0"/>
          </a:p>
          <a:p>
            <a:endParaRPr lang="en-GB" dirty="0"/>
          </a:p>
          <a:p>
            <a:endParaRPr lang="en-GB" dirty="0"/>
          </a:p>
          <a:p>
            <a:r>
              <a:rPr lang="en-GB" sz="2800" dirty="0"/>
              <a:t>163 total identity-first structures, 31 are unique</a:t>
            </a:r>
          </a:p>
          <a:p>
            <a:endParaRPr lang="en-GB" dirty="0"/>
          </a:p>
        </p:txBody>
      </p:sp>
    </p:spTree>
    <p:extLst>
      <p:ext uri="{BB962C8B-B14F-4D97-AF65-F5344CB8AC3E}">
        <p14:creationId xmlns:p14="http://schemas.microsoft.com/office/powerpoint/2010/main" val="2167120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8A8F1-65C8-4E4C-765E-8CA705FF1FDD}"/>
              </a:ext>
            </a:extLst>
          </p:cNvPr>
          <p:cNvSpPr>
            <a:spLocks noGrp="1"/>
          </p:cNvSpPr>
          <p:nvPr>
            <p:ph type="title"/>
          </p:nvPr>
        </p:nvSpPr>
        <p:spPr/>
        <p:txBody>
          <a:bodyPr/>
          <a:lstStyle/>
          <a:p>
            <a:r>
              <a:rPr lang="en-GB" dirty="0"/>
              <a:t>169 abstracts &gt;1 patterns, 32 use both</a:t>
            </a:r>
          </a:p>
        </p:txBody>
      </p:sp>
      <p:sp>
        <p:nvSpPr>
          <p:cNvPr id="5" name="Content Placeholder 4">
            <a:extLst>
              <a:ext uri="{FF2B5EF4-FFF2-40B4-BE49-F238E27FC236}">
                <a16:creationId xmlns:a16="http://schemas.microsoft.com/office/drawing/2014/main" id="{8A9C9ED7-2AC0-FE95-0872-BC82EEEED750}"/>
              </a:ext>
            </a:extLst>
          </p:cNvPr>
          <p:cNvSpPr>
            <a:spLocks noGrp="1"/>
          </p:cNvSpPr>
          <p:nvPr>
            <p:ph idx="1"/>
          </p:nvPr>
        </p:nvSpPr>
        <p:spPr/>
        <p:txBody>
          <a:bodyPr>
            <a:normAutofit lnSpcReduction="10000"/>
          </a:bodyPr>
          <a:lstStyle/>
          <a:p>
            <a:pPr marL="0" indent="0">
              <a:buNone/>
            </a:pPr>
            <a:r>
              <a:rPr lang="en-GB" b="1" dirty="0"/>
              <a:t>Prevalence of PTEN mutations in Turkish children with autism spectrum disorders and macrocephaly </a:t>
            </a:r>
          </a:p>
          <a:p>
            <a:pPr marL="0" indent="0">
              <a:buNone/>
            </a:pPr>
            <a:r>
              <a:rPr lang="en-GB" dirty="0"/>
              <a:t>7 x person-first, 0 x identity-first</a:t>
            </a:r>
            <a:endParaRPr lang="en-GB" sz="1200" dirty="0"/>
          </a:p>
          <a:p>
            <a:pPr marL="0" indent="0">
              <a:buNone/>
            </a:pPr>
            <a:r>
              <a:rPr lang="en-GB" b="1" i="0" dirty="0">
                <a:solidFill>
                  <a:srgbClr val="000000"/>
                </a:solidFill>
                <a:effectLst/>
                <a:latin typeface="Helvetica Neue"/>
              </a:rPr>
              <a:t>Role of serotonin transporter promoter length polymorphism in autism: A south African population based study </a:t>
            </a:r>
          </a:p>
          <a:p>
            <a:pPr marL="0" indent="0">
              <a:buNone/>
            </a:pPr>
            <a:r>
              <a:rPr lang="en-GB" dirty="0"/>
              <a:t>0 x person-first, 5 x identity-first</a:t>
            </a:r>
            <a:endParaRPr lang="en-GB" sz="1200" dirty="0"/>
          </a:p>
          <a:p>
            <a:pPr marL="0" indent="0">
              <a:buNone/>
            </a:pPr>
            <a:r>
              <a:rPr lang="en-GB" b="1" dirty="0"/>
              <a:t>Implicating genetic risk variants for circadian rhythm and sleep trait difficulties in individuals with autism spectrum disorder </a:t>
            </a:r>
          </a:p>
          <a:p>
            <a:pPr marL="0" indent="0">
              <a:buNone/>
            </a:pPr>
            <a:r>
              <a:rPr lang="en-GB" dirty="0"/>
              <a:t>5 x person-first, 1 x identity-first</a:t>
            </a:r>
          </a:p>
          <a:p>
            <a:pPr marL="0" indent="0">
              <a:buNone/>
            </a:pPr>
            <a:r>
              <a:rPr lang="en-GB" b="1" dirty="0"/>
              <a:t>Polymorphism in Serotonin Transporter Gene in Autism </a:t>
            </a:r>
          </a:p>
          <a:p>
            <a:pPr marL="0" indent="0">
              <a:buNone/>
            </a:pPr>
            <a:r>
              <a:rPr lang="en-GB" dirty="0"/>
              <a:t>1 x person-first, 5 x identity-first</a:t>
            </a:r>
          </a:p>
        </p:txBody>
      </p:sp>
      <p:sp>
        <p:nvSpPr>
          <p:cNvPr id="7" name="Rectangle 2">
            <a:extLst>
              <a:ext uri="{FF2B5EF4-FFF2-40B4-BE49-F238E27FC236}">
                <a16:creationId xmlns:a16="http://schemas.microsoft.com/office/drawing/2014/main" id="{4EF23398-1737-614C-4FFD-7C8BF2381F99}"/>
              </a:ext>
            </a:extLst>
          </p:cNvPr>
          <p:cNvSpPr>
            <a:spLocks noChangeArrowheads="1"/>
          </p:cNvSpPr>
          <p:nvPr/>
        </p:nvSpPr>
        <p:spPr bwMode="auto">
          <a:xfrm>
            <a:off x="838200" y="354488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304033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r>
              <a:rPr lang="en-GB" dirty="0"/>
              <a:t>Future work</a:t>
            </a: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p:txBody>
          <a:bodyPr>
            <a:normAutofit fontScale="92500" lnSpcReduction="10000"/>
          </a:bodyPr>
          <a:lstStyle/>
          <a:p>
            <a:pPr marL="0" indent="0" fontAlgn="base">
              <a:buNone/>
            </a:pPr>
            <a:r>
              <a:rPr lang="en-GB" sz="2000" dirty="0">
                <a:solidFill>
                  <a:srgbClr val="000000"/>
                </a:solidFill>
                <a:latin typeface="Calibri" panose="020F0502020204030204" pitchFamily="34" charset="0"/>
              </a:rPr>
              <a:t>Continue as new abstracts become available (2022, 2023, etc.)</a:t>
            </a:r>
          </a:p>
          <a:p>
            <a:pPr marL="0" indent="0" fontAlgn="base">
              <a:buNone/>
            </a:pPr>
            <a:r>
              <a:rPr lang="en-GB" sz="2000" dirty="0">
                <a:solidFill>
                  <a:srgbClr val="000000"/>
                </a:solidFill>
                <a:latin typeface="Calibri" panose="020F0502020204030204" pitchFamily="34" charset="0"/>
              </a:rPr>
              <a:t>Read the abstracts that use both structures or many of one but none of the other</a:t>
            </a:r>
          </a:p>
          <a:p>
            <a:pPr marL="0" indent="0" fontAlgn="base">
              <a:buNone/>
            </a:pPr>
            <a:endParaRPr lang="en-GB" sz="2000" dirty="0">
              <a:solidFill>
                <a:srgbClr val="000000"/>
              </a:solidFill>
              <a:latin typeface="Calibri" panose="020F0502020204030204" pitchFamily="34" charset="0"/>
            </a:endParaRPr>
          </a:p>
          <a:p>
            <a:pPr marL="0" indent="0" fontAlgn="base">
              <a:buNone/>
            </a:pPr>
            <a:r>
              <a:rPr lang="en-GB" sz="2000" dirty="0">
                <a:solidFill>
                  <a:srgbClr val="000000"/>
                </a:solidFill>
                <a:latin typeface="Calibri" panose="020F0502020204030204" pitchFamily="34" charset="0"/>
              </a:rPr>
              <a:t>Explore whether the following are factors:</a:t>
            </a:r>
          </a:p>
          <a:p>
            <a:pPr fontAlgn="base"/>
            <a:r>
              <a:rPr lang="en-GB" sz="2000" dirty="0">
                <a:solidFill>
                  <a:srgbClr val="000000"/>
                </a:solidFill>
                <a:latin typeface="Calibri" panose="020F0502020204030204" pitchFamily="34" charset="0"/>
              </a:rPr>
              <a:t>session code as proxy for field/discipline</a:t>
            </a:r>
          </a:p>
          <a:p>
            <a:pPr fontAlgn="base"/>
            <a:r>
              <a:rPr lang="en-GB" sz="2000" dirty="0">
                <a:solidFill>
                  <a:srgbClr val="000000"/>
                </a:solidFill>
                <a:latin typeface="Calibri" panose="020F0502020204030204" pitchFamily="34" charset="0"/>
              </a:rPr>
              <a:t>affiliation country as proxy for native language of author</a:t>
            </a:r>
          </a:p>
          <a:p>
            <a:pPr fontAlgn="base"/>
            <a:r>
              <a:rPr lang="en-GB" sz="2000" dirty="0">
                <a:solidFill>
                  <a:srgbClr val="000000"/>
                </a:solidFill>
                <a:latin typeface="Calibri" panose="020F0502020204030204" pitchFamily="34" charset="0"/>
              </a:rPr>
              <a:t>age of person described</a:t>
            </a:r>
          </a:p>
          <a:p>
            <a:pPr fontAlgn="base"/>
            <a:r>
              <a:rPr lang="en-GB" sz="2000" dirty="0">
                <a:solidFill>
                  <a:srgbClr val="000000"/>
                </a:solidFill>
                <a:latin typeface="Calibri" panose="020F0502020204030204" pitchFamily="34" charset="0"/>
              </a:rPr>
              <a:t>use of keywords in non-people related contexts</a:t>
            </a:r>
          </a:p>
          <a:p>
            <a:pPr fontAlgn="base"/>
            <a:r>
              <a:rPr lang="en-GB" sz="2000" dirty="0">
                <a:solidFill>
                  <a:srgbClr val="000000"/>
                </a:solidFill>
                <a:latin typeface="Calibri" panose="020F0502020204030204" pitchFamily="34" charset="0"/>
              </a:rPr>
              <a:t>other?</a:t>
            </a: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32</a:t>
            </a:fld>
            <a:endParaRPr lang="en-US" dirty="0"/>
          </a:p>
        </p:txBody>
      </p:sp>
    </p:spTree>
    <p:extLst>
      <p:ext uri="{BB962C8B-B14F-4D97-AF65-F5344CB8AC3E}">
        <p14:creationId xmlns:p14="http://schemas.microsoft.com/office/powerpoint/2010/main" val="41791226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p:txBody>
          <a:bodyPr/>
          <a:lstStyle/>
          <a:p>
            <a:r>
              <a:rPr lang="en-GB" dirty="0"/>
              <a:t>A plea to anyone curating text data</a:t>
            </a:r>
          </a:p>
        </p:txBody>
      </p:sp>
      <p:sp>
        <p:nvSpPr>
          <p:cNvPr id="6" name="Text Placeholder 5">
            <a:extLst>
              <a:ext uri="{FF2B5EF4-FFF2-40B4-BE49-F238E27FC236}">
                <a16:creationId xmlns:a16="http://schemas.microsoft.com/office/drawing/2014/main" id="{5A534EB1-D92E-BB02-5EE9-54B39104173B}"/>
              </a:ext>
            </a:extLst>
          </p:cNvPr>
          <p:cNvSpPr>
            <a:spLocks noGrp="1"/>
          </p:cNvSpPr>
          <p:nvPr>
            <p:ph type="body" sz="quarter" idx="13"/>
          </p:nvPr>
        </p:nvSpPr>
        <p:spPr/>
        <p:txBody>
          <a:bodyPr>
            <a:normAutofit/>
          </a:bodyPr>
          <a:lstStyle/>
          <a:p>
            <a:pPr marL="0" indent="0" algn="l" rtl="0" fontAlgn="base">
              <a:buNone/>
            </a:pPr>
            <a:r>
              <a:rPr lang="en-GB" sz="2000" dirty="0">
                <a:solidFill>
                  <a:srgbClr val="000000"/>
                </a:solidFill>
                <a:latin typeface="Calibri" panose="020F0502020204030204" pitchFamily="34" charset="0"/>
              </a:rPr>
              <a:t>Make your data F.A.I.R to improve NLP analysis </a:t>
            </a:r>
          </a:p>
          <a:p>
            <a:pPr algn="l" rtl="0" fontAlgn="base"/>
            <a:r>
              <a:rPr lang="en-GB" sz="2000" dirty="0">
                <a:solidFill>
                  <a:srgbClr val="000000"/>
                </a:solidFill>
                <a:latin typeface="Calibri" panose="020F0502020204030204" pitchFamily="34" charset="0"/>
              </a:rPr>
              <a:t>Findable – searchable, well-labelled, clear, with good metadata and identifiers</a:t>
            </a:r>
          </a:p>
          <a:p>
            <a:pPr algn="l" rtl="0" fontAlgn="base"/>
            <a:r>
              <a:rPr lang="en-GB" sz="2000" dirty="0">
                <a:solidFill>
                  <a:srgbClr val="000000"/>
                </a:solidFill>
                <a:latin typeface="Calibri" panose="020F0502020204030204" pitchFamily="34" charset="0"/>
              </a:rPr>
              <a:t>Accessible – subset-able, freely/clearly available</a:t>
            </a:r>
          </a:p>
          <a:p>
            <a:pPr fontAlgn="base"/>
            <a:r>
              <a:rPr lang="en-GB" sz="2000" dirty="0">
                <a:solidFill>
                  <a:srgbClr val="000000"/>
                </a:solidFill>
                <a:latin typeface="Calibri" panose="020F0502020204030204" pitchFamily="34" charset="0"/>
              </a:rPr>
              <a:t>Interoperable – .csv or .</a:t>
            </a:r>
            <a:r>
              <a:rPr lang="en-GB" sz="2000" dirty="0" err="1">
                <a:solidFill>
                  <a:srgbClr val="000000"/>
                </a:solidFill>
                <a:latin typeface="Calibri" panose="020F0502020204030204" pitchFamily="34" charset="0"/>
              </a:rPr>
              <a:t>json</a:t>
            </a:r>
            <a:r>
              <a:rPr lang="en-GB" sz="2000" dirty="0">
                <a:solidFill>
                  <a:srgbClr val="000000"/>
                </a:solidFill>
                <a:latin typeface="Calibri" panose="020F0502020204030204" pitchFamily="34" charset="0"/>
              </a:rPr>
              <a:t> files, potentially multi-table</a:t>
            </a:r>
          </a:p>
          <a:p>
            <a:pPr algn="l" rtl="0" fontAlgn="base"/>
            <a:r>
              <a:rPr lang="en-GB" sz="2000" dirty="0">
                <a:solidFill>
                  <a:srgbClr val="000000"/>
                </a:solidFill>
                <a:latin typeface="Calibri" panose="020F0502020204030204" pitchFamily="34" charset="0"/>
              </a:rPr>
              <a:t>Re-usable – broken into fields or columns (author, title, year, etc. )</a:t>
            </a:r>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p:txBody>
          <a:bodyPr/>
          <a:lstStyle/>
          <a:p>
            <a:fld id="{016687C5-7511-7743-B429-3BDBE272F28B}" type="slidenum">
              <a:rPr lang="en-US" smtClean="0"/>
              <a:t>33</a:t>
            </a:fld>
            <a:endParaRPr lang="en-US" dirty="0"/>
          </a:p>
        </p:txBody>
      </p:sp>
    </p:spTree>
    <p:extLst>
      <p:ext uri="{BB962C8B-B14F-4D97-AF65-F5344CB8AC3E}">
        <p14:creationId xmlns:p14="http://schemas.microsoft.com/office/powerpoint/2010/main" val="33551817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F826AD-B7A8-E770-971D-994FA95B9044}"/>
              </a:ext>
            </a:extLst>
          </p:cNvPr>
          <p:cNvSpPr>
            <a:spLocks noGrp="1"/>
          </p:cNvSpPr>
          <p:nvPr>
            <p:ph type="title"/>
          </p:nvPr>
        </p:nvSpPr>
        <p:spPr>
          <a:xfrm>
            <a:off x="838200" y="519964"/>
            <a:ext cx="9977271" cy="548819"/>
          </a:xfrm>
        </p:spPr>
        <p:txBody>
          <a:bodyPr anchor="ctr">
            <a:normAutofit/>
          </a:bodyPr>
          <a:lstStyle/>
          <a:p>
            <a:r>
              <a:rPr lang="en-GB" sz="3300" dirty="0"/>
              <a:t>Who we are:</a:t>
            </a:r>
          </a:p>
        </p:txBody>
      </p:sp>
      <p:sp>
        <p:nvSpPr>
          <p:cNvPr id="6" name="Text Placeholder 5">
            <a:extLst>
              <a:ext uri="{FF2B5EF4-FFF2-40B4-BE49-F238E27FC236}">
                <a16:creationId xmlns:a16="http://schemas.microsoft.com/office/drawing/2014/main" id="{5A534EB1-D92E-BB02-5EE9-54B39104173B}"/>
              </a:ext>
            </a:extLst>
          </p:cNvPr>
          <p:cNvSpPr>
            <a:spLocks noGrp="1"/>
          </p:cNvSpPr>
          <p:nvPr>
            <p:ph idx="14"/>
          </p:nvPr>
        </p:nvSpPr>
        <p:spPr>
          <a:xfrm>
            <a:off x="838199" y="1459478"/>
            <a:ext cx="4415972" cy="1969522"/>
          </a:xfrm>
        </p:spPr>
        <p:txBody>
          <a:bodyPr>
            <a:normAutofit/>
          </a:bodyPr>
          <a:lstStyle/>
          <a:p>
            <a:pPr marL="0" indent="0">
              <a:buNone/>
            </a:pPr>
            <a:r>
              <a:rPr lang="en-GB" sz="1800" b="1" dirty="0">
                <a:solidFill>
                  <a:srgbClr val="000000"/>
                </a:solidFill>
                <a:effectLst/>
                <a:latin typeface="Calibri" panose="020F0502020204030204" pitchFamily="34" charset="0"/>
                <a:ea typeface="Calibri" panose="020F0502020204030204" pitchFamily="34" charset="0"/>
              </a:rPr>
              <a:t>Professor Ramona Moldovan</a:t>
            </a:r>
            <a:r>
              <a:rPr lang="en-GB" sz="1800" dirty="0">
                <a:solidFill>
                  <a:srgbClr val="000000"/>
                </a:solidFill>
                <a:effectLst/>
                <a:latin typeface="Calibri" panose="020F0502020204030204" pitchFamily="34" charset="0"/>
                <a:ea typeface="Calibri" panose="020F0502020204030204" pitchFamily="34" charset="0"/>
              </a:rPr>
              <a:t> </a:t>
            </a:r>
            <a:endParaRPr lang="en-GB" sz="1800" dirty="0">
              <a:effectLst/>
              <a:latin typeface="Calibri" panose="020F0502020204030204" pitchFamily="34" charset="0"/>
              <a:ea typeface="Calibri" panose="020F0502020204030204" pitchFamily="34" charset="0"/>
            </a:endParaRPr>
          </a:p>
          <a:p>
            <a:r>
              <a:rPr lang="en-GB" sz="1800" dirty="0">
                <a:solidFill>
                  <a:srgbClr val="000000"/>
                </a:solidFill>
                <a:effectLst/>
                <a:latin typeface="Calibri" panose="020F0502020204030204" pitchFamily="34" charset="0"/>
                <a:ea typeface="Calibri" panose="020F0502020204030204" pitchFamily="34" charset="0"/>
              </a:rPr>
              <a:t>University of Manchester, UK</a:t>
            </a:r>
            <a:endParaRPr lang="en-GB" sz="1800" dirty="0">
              <a:effectLst/>
              <a:latin typeface="Calibri" panose="020F0502020204030204" pitchFamily="34" charset="0"/>
              <a:ea typeface="Calibri" panose="020F0502020204030204" pitchFamily="34" charset="0"/>
            </a:endParaRPr>
          </a:p>
          <a:p>
            <a:r>
              <a:rPr lang="en-GB" sz="1800" dirty="0" err="1">
                <a:solidFill>
                  <a:srgbClr val="000000"/>
                </a:solidFill>
                <a:effectLst/>
                <a:latin typeface="Calibri" panose="020F0502020204030204" pitchFamily="34" charset="0"/>
                <a:ea typeface="Calibri" panose="020F0502020204030204" pitchFamily="34" charset="0"/>
              </a:rPr>
              <a:t>Babeș-Bolyai</a:t>
            </a:r>
            <a:r>
              <a:rPr lang="en-GB" sz="1800" dirty="0">
                <a:solidFill>
                  <a:srgbClr val="000000"/>
                </a:solidFill>
                <a:effectLst/>
                <a:latin typeface="Calibri" panose="020F0502020204030204" pitchFamily="34" charset="0"/>
                <a:ea typeface="Calibri" panose="020F0502020204030204" pitchFamily="34" charset="0"/>
              </a:rPr>
              <a:t> University, Romania</a:t>
            </a:r>
            <a:endParaRPr lang="en-GB" sz="1800" dirty="0">
              <a:effectLst/>
              <a:latin typeface="Calibri" panose="020F0502020204030204" pitchFamily="34" charset="0"/>
              <a:ea typeface="Calibri" panose="020F0502020204030204" pitchFamily="34" charset="0"/>
            </a:endParaRPr>
          </a:p>
          <a:p>
            <a:r>
              <a:rPr lang="en-GB" sz="1800" u="sng" dirty="0">
                <a:solidFill>
                  <a:srgbClr val="0563C1"/>
                </a:solidFill>
                <a:latin typeface="Calibri" panose="020F0502020204030204" pitchFamily="34" charset="0"/>
                <a:ea typeface="Calibri" panose="020F0502020204030204" pitchFamily="34" charset="0"/>
                <a:hlinkClick r:id="rId3"/>
              </a:rPr>
              <a:t>Ramona.Moldovan@manchester.ac.uk</a:t>
            </a:r>
            <a:r>
              <a:rPr lang="en-GB" sz="1800" u="sng" dirty="0">
                <a:solidFill>
                  <a:srgbClr val="0563C1"/>
                </a:solidFill>
                <a:latin typeface="Calibri" panose="020F0502020204030204" pitchFamily="34" charset="0"/>
                <a:ea typeface="Calibri" panose="020F0502020204030204" pitchFamily="34" charset="0"/>
              </a:rPr>
              <a:t> </a:t>
            </a:r>
          </a:p>
          <a:p>
            <a:r>
              <a:rPr lang="en-GB" sz="1800" u="sng" dirty="0">
                <a:solidFill>
                  <a:srgbClr val="0563C1"/>
                </a:solidFill>
                <a:effectLst/>
                <a:latin typeface="Calibri" panose="020F0502020204030204" pitchFamily="34" charset="0"/>
                <a:ea typeface="Calibri" panose="020F0502020204030204" pitchFamily="34" charset="0"/>
              </a:rPr>
              <a:t>@ramonazmoldovan</a:t>
            </a:r>
            <a:endParaRPr lang="en-GB" sz="1800" dirty="0">
              <a:effectLst/>
              <a:latin typeface="Calibri" panose="020F0502020204030204" pitchFamily="34" charset="0"/>
              <a:ea typeface="Calibri" panose="020F0502020204030204" pitchFamily="34" charset="0"/>
            </a:endParaRPr>
          </a:p>
          <a:p>
            <a:pPr marL="0" indent="0" rtl="0" fontAlgn="base">
              <a:buNone/>
            </a:pPr>
            <a:endParaRPr lang="en-GB" dirty="0"/>
          </a:p>
        </p:txBody>
      </p:sp>
      <p:sp>
        <p:nvSpPr>
          <p:cNvPr id="4" name="Slide Number Placeholder 3">
            <a:extLst>
              <a:ext uri="{FF2B5EF4-FFF2-40B4-BE49-F238E27FC236}">
                <a16:creationId xmlns:a16="http://schemas.microsoft.com/office/drawing/2014/main" id="{11F44DE8-272F-4A1B-F8AA-C03721FDD4E8}"/>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016687C5-7511-7743-B429-3BDBE272F28B}" type="slidenum">
              <a:rPr lang="en-US" smtClean="0"/>
              <a:pPr>
                <a:spcAft>
                  <a:spcPts val="600"/>
                </a:spcAft>
              </a:pPr>
              <a:t>34</a:t>
            </a:fld>
            <a:endParaRPr lang="en-US"/>
          </a:p>
        </p:txBody>
      </p:sp>
      <p:sp>
        <p:nvSpPr>
          <p:cNvPr id="2" name="Text Placeholder 5">
            <a:extLst>
              <a:ext uri="{FF2B5EF4-FFF2-40B4-BE49-F238E27FC236}">
                <a16:creationId xmlns:a16="http://schemas.microsoft.com/office/drawing/2014/main" id="{1FD77E01-E7EF-C6CE-0787-A7AA57ADC925}"/>
              </a:ext>
            </a:extLst>
          </p:cNvPr>
          <p:cNvSpPr txBox="1">
            <a:spLocks/>
          </p:cNvSpPr>
          <p:nvPr/>
        </p:nvSpPr>
        <p:spPr>
          <a:xfrm>
            <a:off x="5745479" y="1459478"/>
            <a:ext cx="5343435" cy="19695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900" b="1" dirty="0" err="1">
                <a:solidFill>
                  <a:srgbClr val="000000"/>
                </a:solidFill>
                <a:latin typeface="Calibri" panose="020F0502020204030204" pitchFamily="34" charset="0"/>
                <a:ea typeface="Calibri" panose="020F0502020204030204" pitchFamily="34" charset="0"/>
              </a:rPr>
              <a:t>Dr.</a:t>
            </a:r>
            <a:r>
              <a:rPr lang="en-GB" sz="1900" b="1" dirty="0">
                <a:solidFill>
                  <a:srgbClr val="000000"/>
                </a:solidFill>
                <a:latin typeface="Calibri" panose="020F0502020204030204" pitchFamily="34" charset="0"/>
                <a:ea typeface="Calibri" panose="020F0502020204030204" pitchFamily="34" charset="0"/>
              </a:rPr>
              <a:t> J. Kasmire</a:t>
            </a:r>
            <a:endParaRPr lang="en-GB" sz="1900" dirty="0">
              <a:latin typeface="Calibri" panose="020F0502020204030204" pitchFamily="34" charset="0"/>
              <a:ea typeface="Calibri" panose="020F0502020204030204" pitchFamily="34" charset="0"/>
            </a:endParaRPr>
          </a:p>
          <a:p>
            <a:r>
              <a:rPr lang="en-GB" sz="1800" dirty="0">
                <a:solidFill>
                  <a:srgbClr val="000000"/>
                </a:solidFill>
                <a:latin typeface="Calibri" panose="020F0502020204030204" pitchFamily="34" charset="0"/>
                <a:ea typeface="Calibri" panose="020F0502020204030204" pitchFamily="34" charset="0"/>
              </a:rPr>
              <a:t>Cathie Marsh Institute University of Manchester, UK</a:t>
            </a:r>
            <a:endParaRPr lang="en-GB" sz="1800" dirty="0">
              <a:latin typeface="Calibri" panose="020F0502020204030204" pitchFamily="34" charset="0"/>
              <a:ea typeface="Calibri" panose="020F0502020204030204" pitchFamily="34" charset="0"/>
            </a:endParaRPr>
          </a:p>
          <a:p>
            <a:r>
              <a:rPr lang="en-GB" sz="1800" dirty="0">
                <a:solidFill>
                  <a:srgbClr val="000000"/>
                </a:solidFill>
                <a:latin typeface="Calibri" panose="020F0502020204030204" pitchFamily="34" charset="0"/>
                <a:ea typeface="Calibri" panose="020F0502020204030204" pitchFamily="34" charset="0"/>
              </a:rPr>
              <a:t>UK Data Service</a:t>
            </a:r>
            <a:endParaRPr lang="en-GB" sz="1800" dirty="0">
              <a:latin typeface="Calibri" panose="020F0502020204030204" pitchFamily="34" charset="0"/>
              <a:ea typeface="Calibri" panose="020F0502020204030204" pitchFamily="34" charset="0"/>
            </a:endParaRPr>
          </a:p>
          <a:p>
            <a:r>
              <a:rPr lang="en-GB" sz="1800" u="sng" dirty="0">
                <a:solidFill>
                  <a:srgbClr val="0563C1"/>
                </a:solidFill>
                <a:latin typeface="Calibri" panose="020F0502020204030204" pitchFamily="34" charset="0"/>
                <a:ea typeface="Calibri" panose="020F0502020204030204" pitchFamily="34" charset="0"/>
                <a:hlinkClick r:id="rId4"/>
              </a:rPr>
              <a:t>J.Kasmire@manchester.ac.uk</a:t>
            </a:r>
            <a:endParaRPr lang="en-GB" sz="1800" u="sng" dirty="0">
              <a:solidFill>
                <a:srgbClr val="0563C1"/>
              </a:solidFill>
              <a:latin typeface="Calibri" panose="020F0502020204030204" pitchFamily="34" charset="0"/>
              <a:ea typeface="Calibri" panose="020F0502020204030204" pitchFamily="34" charset="0"/>
            </a:endParaRPr>
          </a:p>
          <a:p>
            <a:r>
              <a:rPr lang="en-GB" sz="1800" u="sng" dirty="0">
                <a:solidFill>
                  <a:srgbClr val="0563C1"/>
                </a:solidFill>
                <a:latin typeface="Calibri" panose="020F0502020204030204" pitchFamily="34" charset="0"/>
                <a:ea typeface="Calibri" panose="020F0502020204030204" pitchFamily="34" charset="0"/>
              </a:rPr>
              <a:t>@JKasmireComplex</a:t>
            </a:r>
            <a:endParaRPr lang="en-GB" sz="1800" dirty="0">
              <a:latin typeface="Calibri" panose="020F0502020204030204" pitchFamily="34" charset="0"/>
              <a:ea typeface="Calibri" panose="020F0502020204030204" pitchFamily="34" charset="0"/>
            </a:endParaRPr>
          </a:p>
          <a:p>
            <a:pPr marL="0" indent="0" fontAlgn="base">
              <a:buFont typeface="Arial" panose="020B0604020202020204" pitchFamily="34" charset="0"/>
              <a:buNone/>
            </a:pPr>
            <a:endParaRPr lang="en-GB" dirty="0"/>
          </a:p>
        </p:txBody>
      </p:sp>
      <p:sp>
        <p:nvSpPr>
          <p:cNvPr id="8" name="Text Placeholder 5">
            <a:extLst>
              <a:ext uri="{FF2B5EF4-FFF2-40B4-BE49-F238E27FC236}">
                <a16:creationId xmlns:a16="http://schemas.microsoft.com/office/drawing/2014/main" id="{0A06D4E1-9D47-0853-7F3E-D63E2CA7EA4B}"/>
              </a:ext>
            </a:extLst>
          </p:cNvPr>
          <p:cNvSpPr txBox="1">
            <a:spLocks/>
          </p:cNvSpPr>
          <p:nvPr/>
        </p:nvSpPr>
        <p:spPr>
          <a:xfrm>
            <a:off x="838200" y="3818001"/>
            <a:ext cx="3875117" cy="16827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b="1" dirty="0" err="1">
                <a:effectLst/>
                <a:latin typeface="Calibri" panose="020F0502020204030204" pitchFamily="34" charset="0"/>
                <a:ea typeface="Calibri" panose="020F0502020204030204" pitchFamily="34" charset="0"/>
              </a:rPr>
              <a:t>Dr.</a:t>
            </a:r>
            <a:r>
              <a:rPr lang="en-GB" sz="1800" b="1" dirty="0">
                <a:effectLst/>
                <a:latin typeface="Calibri" panose="020F0502020204030204" pitchFamily="34" charset="0"/>
                <a:ea typeface="Calibri" panose="020F0502020204030204" pitchFamily="34" charset="0"/>
              </a:rPr>
              <a:t> </a:t>
            </a:r>
            <a:r>
              <a:rPr lang="en-GB" sz="1800" b="1" dirty="0" err="1">
                <a:effectLst/>
                <a:latin typeface="Calibri" panose="020F0502020204030204" pitchFamily="34" charset="0"/>
                <a:ea typeface="Calibri" panose="020F0502020204030204" pitchFamily="34" charset="0"/>
              </a:rPr>
              <a:t>Andrada</a:t>
            </a:r>
            <a:r>
              <a:rPr lang="en-GB" sz="1800" b="1" dirty="0">
                <a:effectLst/>
                <a:latin typeface="Calibri" panose="020F0502020204030204" pitchFamily="34" charset="0"/>
                <a:ea typeface="Calibri" panose="020F0502020204030204" pitchFamily="34" charset="0"/>
              </a:rPr>
              <a:t> </a:t>
            </a:r>
            <a:r>
              <a:rPr lang="en-GB" sz="1800" b="1" dirty="0" err="1">
                <a:effectLst/>
                <a:latin typeface="Calibri" panose="020F0502020204030204" pitchFamily="34" charset="0"/>
                <a:ea typeface="Calibri" panose="020F0502020204030204" pitchFamily="34" charset="0"/>
              </a:rPr>
              <a:t>Ciucă</a:t>
            </a:r>
            <a:r>
              <a:rPr lang="en-GB" sz="1800" b="1" dirty="0">
                <a:effectLst/>
                <a:latin typeface="Calibri" panose="020F0502020204030204" pitchFamily="34" charset="0"/>
                <a:ea typeface="Calibri" panose="020F0502020204030204" pitchFamily="34" charset="0"/>
              </a:rPr>
              <a:t> </a:t>
            </a:r>
          </a:p>
          <a:p>
            <a:r>
              <a:rPr lang="en-GB" sz="1800" dirty="0" err="1">
                <a:effectLst/>
                <a:latin typeface="Calibri" panose="020F0502020204030204" pitchFamily="34" charset="0"/>
                <a:ea typeface="Calibri" panose="020F0502020204030204" pitchFamily="34" charset="0"/>
              </a:rPr>
              <a:t>Babeș-Bolyai</a:t>
            </a:r>
            <a:r>
              <a:rPr lang="en-GB" sz="1800" dirty="0">
                <a:effectLst/>
                <a:latin typeface="Calibri" panose="020F0502020204030204" pitchFamily="34" charset="0"/>
                <a:ea typeface="Calibri" panose="020F0502020204030204" pitchFamily="34" charset="0"/>
              </a:rPr>
              <a:t> University, Romania</a:t>
            </a:r>
          </a:p>
          <a:p>
            <a:r>
              <a:rPr lang="en-GB" sz="1800" u="sng" dirty="0">
                <a:solidFill>
                  <a:srgbClr val="0000FF"/>
                </a:solidFill>
                <a:effectLst/>
                <a:latin typeface="Calibri" panose="020F0502020204030204" pitchFamily="34" charset="0"/>
                <a:ea typeface="Calibri" panose="020F0502020204030204" pitchFamily="34" charset="0"/>
                <a:hlinkClick r:id="rId5"/>
              </a:rPr>
              <a:t>andradaciuca@psychology.ro</a:t>
            </a:r>
            <a:endParaRPr lang="en-GB" sz="1800" dirty="0">
              <a:effectLst/>
              <a:latin typeface="Calibri" panose="020F0502020204030204" pitchFamily="34" charset="0"/>
              <a:ea typeface="Calibri" panose="020F0502020204030204" pitchFamily="34" charset="0"/>
            </a:endParaRPr>
          </a:p>
          <a:p>
            <a:pPr marL="0" indent="0" fontAlgn="base">
              <a:buFont typeface="Arial" panose="020B0604020202020204" pitchFamily="34" charset="0"/>
              <a:buNone/>
            </a:pPr>
            <a:endParaRPr lang="en-GB" dirty="0"/>
          </a:p>
        </p:txBody>
      </p:sp>
      <p:pic>
        <p:nvPicPr>
          <p:cNvPr id="7" name="Picture 6" descr="A qr code on a white background&#10;&#10;Description automatically generated with medium confidence">
            <a:extLst>
              <a:ext uri="{FF2B5EF4-FFF2-40B4-BE49-F238E27FC236}">
                <a16:creationId xmlns:a16="http://schemas.microsoft.com/office/drawing/2014/main" id="{1951A2C8-2815-918C-3FB5-4CF81DD4F55D}"/>
              </a:ext>
            </a:extLst>
          </p:cNvPr>
          <p:cNvPicPr>
            <a:picLocks noChangeAspect="1"/>
          </p:cNvPicPr>
          <p:nvPr/>
        </p:nvPicPr>
        <p:blipFill>
          <a:blip r:embed="rId6"/>
          <a:stretch>
            <a:fillRect/>
          </a:stretch>
        </p:blipFill>
        <p:spPr>
          <a:xfrm>
            <a:off x="5745479" y="3753851"/>
            <a:ext cx="2094064" cy="2714605"/>
          </a:xfrm>
          <a:prstGeom prst="rect">
            <a:avLst/>
          </a:prstGeom>
        </p:spPr>
      </p:pic>
      <p:sp>
        <p:nvSpPr>
          <p:cNvPr id="9" name="Text Placeholder 5">
            <a:extLst>
              <a:ext uri="{FF2B5EF4-FFF2-40B4-BE49-F238E27FC236}">
                <a16:creationId xmlns:a16="http://schemas.microsoft.com/office/drawing/2014/main" id="{17F08C23-B52A-1A7F-DE00-88EAC5D20EBC}"/>
              </a:ext>
            </a:extLst>
          </p:cNvPr>
          <p:cNvSpPr txBox="1">
            <a:spLocks/>
          </p:cNvSpPr>
          <p:nvPr/>
        </p:nvSpPr>
        <p:spPr>
          <a:xfrm>
            <a:off x="7975332" y="3987758"/>
            <a:ext cx="1722122" cy="19695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GB" sz="1900" b="1" dirty="0">
              <a:solidFill>
                <a:srgbClr val="000000"/>
              </a:solidFill>
              <a:latin typeface="Calibri" panose="020F0502020204030204" pitchFamily="34" charset="0"/>
              <a:ea typeface="Calibri" panose="020F0502020204030204" pitchFamily="34" charset="0"/>
            </a:endParaRPr>
          </a:p>
          <a:p>
            <a:pPr marL="0" indent="0">
              <a:buFont typeface="Arial" panose="020B0604020202020204" pitchFamily="34" charset="0"/>
              <a:buNone/>
            </a:pPr>
            <a:endParaRPr lang="en-GB" sz="1900" b="1" dirty="0">
              <a:solidFill>
                <a:srgbClr val="000000"/>
              </a:solidFill>
              <a:latin typeface="Calibri" panose="020F0502020204030204" pitchFamily="34" charset="0"/>
              <a:ea typeface="Calibri" panose="020F0502020204030204" pitchFamily="34" charset="0"/>
            </a:endParaRPr>
          </a:p>
          <a:p>
            <a:pPr marL="0" indent="0">
              <a:buFont typeface="Arial" panose="020B0604020202020204" pitchFamily="34" charset="0"/>
              <a:buNone/>
            </a:pPr>
            <a:r>
              <a:rPr lang="en-GB" sz="1900" b="1" dirty="0">
                <a:solidFill>
                  <a:srgbClr val="000000"/>
                </a:solidFill>
                <a:latin typeface="Calibri" panose="020F0502020204030204" pitchFamily="34" charset="0"/>
                <a:ea typeface="Calibri" panose="020F0502020204030204" pitchFamily="34" charset="0"/>
              </a:rPr>
              <a:t>GitHub repo </a:t>
            </a:r>
          </a:p>
          <a:p>
            <a:pPr marL="0" indent="0">
              <a:buFont typeface="Arial" panose="020B0604020202020204" pitchFamily="34" charset="0"/>
              <a:buNone/>
            </a:pPr>
            <a:r>
              <a:rPr lang="en-GB" sz="1900" b="1" dirty="0">
                <a:solidFill>
                  <a:srgbClr val="000000"/>
                </a:solidFill>
                <a:latin typeface="Calibri" panose="020F0502020204030204" pitchFamily="34" charset="0"/>
                <a:ea typeface="Calibri" panose="020F0502020204030204" pitchFamily="34" charset="0"/>
              </a:rPr>
              <a:t>with our</a:t>
            </a:r>
          </a:p>
          <a:p>
            <a:pPr marL="0" indent="0">
              <a:buFont typeface="Arial" panose="020B0604020202020204" pitchFamily="34" charset="0"/>
              <a:buNone/>
            </a:pPr>
            <a:r>
              <a:rPr lang="en-GB" sz="1900" b="1" dirty="0">
                <a:solidFill>
                  <a:srgbClr val="000000"/>
                </a:solidFill>
                <a:latin typeface="Calibri" panose="020F0502020204030204" pitchFamily="34" charset="0"/>
                <a:ea typeface="Calibri" panose="020F0502020204030204" pitchFamily="34" charset="0"/>
              </a:rPr>
              <a:t>code and data!</a:t>
            </a:r>
            <a:endParaRPr lang="en-GB" sz="1800" dirty="0">
              <a:latin typeface="Calibri" panose="020F0502020204030204" pitchFamily="34" charset="0"/>
              <a:ea typeface="Calibri" panose="020F0502020204030204" pitchFamily="34" charset="0"/>
            </a:endParaRPr>
          </a:p>
          <a:p>
            <a:pPr marL="0" indent="0" fontAlgn="base">
              <a:buFont typeface="Arial" panose="020B0604020202020204" pitchFamily="34" charset="0"/>
              <a:buNone/>
            </a:pPr>
            <a:endParaRPr lang="en-GB" dirty="0"/>
          </a:p>
        </p:txBody>
      </p:sp>
      <p:sp>
        <p:nvSpPr>
          <p:cNvPr id="12" name="Arrow: Curved Down 11">
            <a:extLst>
              <a:ext uri="{FF2B5EF4-FFF2-40B4-BE49-F238E27FC236}">
                <a16:creationId xmlns:a16="http://schemas.microsoft.com/office/drawing/2014/main" id="{D17C31E7-EBB0-BBF2-CBCB-201F3400EEA0}"/>
              </a:ext>
            </a:extLst>
          </p:cNvPr>
          <p:cNvSpPr/>
          <p:nvPr/>
        </p:nvSpPr>
        <p:spPr>
          <a:xfrm rot="2262851" flipH="1">
            <a:off x="7813796" y="3472139"/>
            <a:ext cx="1740568" cy="811021"/>
          </a:xfrm>
          <a:prstGeom prst="curved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1192458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068C73-5EB6-1037-772C-80F5BC5B08C7}"/>
              </a:ext>
            </a:extLst>
          </p:cNvPr>
          <p:cNvPicPr>
            <a:picLocks noChangeAspect="1"/>
          </p:cNvPicPr>
          <p:nvPr/>
        </p:nvPicPr>
        <p:blipFill>
          <a:blip r:embed="rId3"/>
          <a:stretch>
            <a:fillRect/>
          </a:stretch>
        </p:blipFill>
        <p:spPr>
          <a:xfrm>
            <a:off x="8478982" y="182418"/>
            <a:ext cx="3571008" cy="718693"/>
          </a:xfrm>
          <a:prstGeom prst="rect">
            <a:avLst/>
          </a:prstGeom>
        </p:spPr>
      </p:pic>
      <p:pic>
        <p:nvPicPr>
          <p:cNvPr id="12" name="Content Placeholder 11">
            <a:extLst>
              <a:ext uri="{FF2B5EF4-FFF2-40B4-BE49-F238E27FC236}">
                <a16:creationId xmlns:a16="http://schemas.microsoft.com/office/drawing/2014/main" id="{50E817F1-F2BC-B851-C817-0CA4E34F5ED0}"/>
              </a:ext>
            </a:extLst>
          </p:cNvPr>
          <p:cNvPicPr>
            <a:picLocks noGrp="1" noChangeAspect="1"/>
          </p:cNvPicPr>
          <p:nvPr>
            <p:ph idx="1"/>
          </p:nvPr>
        </p:nvPicPr>
        <p:blipFill>
          <a:blip r:embed="rId4"/>
          <a:stretch>
            <a:fillRect/>
          </a:stretch>
        </p:blipFill>
        <p:spPr>
          <a:xfrm>
            <a:off x="838200" y="2308171"/>
            <a:ext cx="10515600" cy="3386245"/>
          </a:xfrm>
        </p:spPr>
      </p:pic>
    </p:spTree>
    <p:extLst>
      <p:ext uri="{BB962C8B-B14F-4D97-AF65-F5344CB8AC3E}">
        <p14:creationId xmlns:p14="http://schemas.microsoft.com/office/powerpoint/2010/main" val="754223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8FF10B7-F2E0-AF26-45E0-427125956718}"/>
              </a:ext>
            </a:extLst>
          </p:cNvPr>
          <p:cNvPicPr>
            <a:picLocks noGrp="1" noChangeAspect="1"/>
          </p:cNvPicPr>
          <p:nvPr>
            <p:ph idx="1"/>
          </p:nvPr>
        </p:nvPicPr>
        <p:blipFill>
          <a:blip r:embed="rId3"/>
          <a:stretch>
            <a:fillRect/>
          </a:stretch>
        </p:blipFill>
        <p:spPr>
          <a:xfrm>
            <a:off x="838200" y="2042946"/>
            <a:ext cx="10515600" cy="3916696"/>
          </a:xfrm>
          <a:prstGeom prst="rect">
            <a:avLst/>
          </a:prstGeom>
        </p:spPr>
      </p:pic>
      <p:pic>
        <p:nvPicPr>
          <p:cNvPr id="3" name="Picture 2">
            <a:extLst>
              <a:ext uri="{FF2B5EF4-FFF2-40B4-BE49-F238E27FC236}">
                <a16:creationId xmlns:a16="http://schemas.microsoft.com/office/drawing/2014/main" id="{79AC0E6E-9E91-7BD1-EB17-BDF19F6F04F0}"/>
              </a:ext>
            </a:extLst>
          </p:cNvPr>
          <p:cNvPicPr>
            <a:picLocks noChangeAspect="1"/>
          </p:cNvPicPr>
          <p:nvPr/>
        </p:nvPicPr>
        <p:blipFill>
          <a:blip r:embed="rId4"/>
          <a:stretch>
            <a:fillRect/>
          </a:stretch>
        </p:blipFill>
        <p:spPr>
          <a:xfrm>
            <a:off x="8478982" y="182418"/>
            <a:ext cx="3571008" cy="718693"/>
          </a:xfrm>
          <a:prstGeom prst="rect">
            <a:avLst/>
          </a:prstGeom>
        </p:spPr>
      </p:pic>
    </p:spTree>
    <p:extLst>
      <p:ext uri="{BB962C8B-B14F-4D97-AF65-F5344CB8AC3E}">
        <p14:creationId xmlns:p14="http://schemas.microsoft.com/office/powerpoint/2010/main" val="3481967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A1D893A5-0F23-F0C0-741B-249FC77A7BE4}"/>
              </a:ext>
            </a:extLst>
          </p:cNvPr>
          <p:cNvPicPr>
            <a:picLocks noGrp="1" noChangeAspect="1"/>
          </p:cNvPicPr>
          <p:nvPr>
            <p:ph idx="1"/>
          </p:nvPr>
        </p:nvPicPr>
        <p:blipFill>
          <a:blip r:embed="rId3"/>
          <a:stretch>
            <a:fillRect/>
          </a:stretch>
        </p:blipFill>
        <p:spPr>
          <a:xfrm>
            <a:off x="838200" y="2337741"/>
            <a:ext cx="10515600" cy="3327106"/>
          </a:xfrm>
        </p:spPr>
      </p:pic>
      <p:pic>
        <p:nvPicPr>
          <p:cNvPr id="3" name="Picture 2">
            <a:extLst>
              <a:ext uri="{FF2B5EF4-FFF2-40B4-BE49-F238E27FC236}">
                <a16:creationId xmlns:a16="http://schemas.microsoft.com/office/drawing/2014/main" id="{B2B90D2C-4F55-8196-ACBC-E506DF3DAB35}"/>
              </a:ext>
            </a:extLst>
          </p:cNvPr>
          <p:cNvPicPr>
            <a:picLocks noChangeAspect="1"/>
          </p:cNvPicPr>
          <p:nvPr/>
        </p:nvPicPr>
        <p:blipFill>
          <a:blip r:embed="rId4"/>
          <a:stretch>
            <a:fillRect/>
          </a:stretch>
        </p:blipFill>
        <p:spPr>
          <a:xfrm>
            <a:off x="8478982" y="182418"/>
            <a:ext cx="3571008" cy="718693"/>
          </a:xfrm>
          <a:prstGeom prst="rect">
            <a:avLst/>
          </a:prstGeom>
        </p:spPr>
      </p:pic>
    </p:spTree>
    <p:extLst>
      <p:ext uri="{BB962C8B-B14F-4D97-AF65-F5344CB8AC3E}">
        <p14:creationId xmlns:p14="http://schemas.microsoft.com/office/powerpoint/2010/main" val="809955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E4F51-9703-2480-D3E1-D7ACF9B80B94}"/>
              </a:ext>
            </a:extLst>
          </p:cNvPr>
          <p:cNvSpPr>
            <a:spLocks noGrp="1"/>
          </p:cNvSpPr>
          <p:nvPr>
            <p:ph type="title"/>
          </p:nvPr>
        </p:nvSpPr>
        <p:spPr/>
        <p:txBody>
          <a:bodyPr/>
          <a:lstStyle/>
          <a:p>
            <a:r>
              <a:rPr lang="en-GB" dirty="0"/>
              <a:t>Which term would you use?</a:t>
            </a:r>
          </a:p>
        </p:txBody>
      </p:sp>
      <p:sp>
        <p:nvSpPr>
          <p:cNvPr id="3" name="Slide Number Placeholder 2">
            <a:extLst>
              <a:ext uri="{FF2B5EF4-FFF2-40B4-BE49-F238E27FC236}">
                <a16:creationId xmlns:a16="http://schemas.microsoft.com/office/drawing/2014/main" id="{61249645-1D89-E89F-1D96-37F527762EB9}"/>
              </a:ext>
            </a:extLst>
          </p:cNvPr>
          <p:cNvSpPr>
            <a:spLocks noGrp="1"/>
          </p:cNvSpPr>
          <p:nvPr>
            <p:ph type="sldNum" sz="quarter" idx="12"/>
          </p:nvPr>
        </p:nvSpPr>
        <p:spPr/>
        <p:txBody>
          <a:bodyPr/>
          <a:lstStyle/>
          <a:p>
            <a:fld id="{016687C5-7511-7743-B429-3BDBE272F28B}" type="slidenum">
              <a:rPr lang="en-US" smtClean="0"/>
              <a:t>7</a:t>
            </a:fld>
            <a:endParaRPr lang="en-US"/>
          </a:p>
        </p:txBody>
      </p:sp>
      <p:grpSp>
        <p:nvGrpSpPr>
          <p:cNvPr id="12" name="Group 11">
            <a:extLst>
              <a:ext uri="{FF2B5EF4-FFF2-40B4-BE49-F238E27FC236}">
                <a16:creationId xmlns:a16="http://schemas.microsoft.com/office/drawing/2014/main" id="{13B28B4F-ED45-3AF0-62F5-16135B9F2BAC}"/>
              </a:ext>
            </a:extLst>
          </p:cNvPr>
          <p:cNvGrpSpPr/>
          <p:nvPr/>
        </p:nvGrpSpPr>
        <p:grpSpPr>
          <a:xfrm>
            <a:off x="838198" y="2499919"/>
            <a:ext cx="3750579" cy="1111946"/>
            <a:chOff x="838200" y="2499919"/>
            <a:chExt cx="2953624" cy="1111946"/>
          </a:xfrm>
        </p:grpSpPr>
        <p:sp>
          <p:nvSpPr>
            <p:cNvPr id="10" name="Rectangle: Rounded Corners 9">
              <a:extLst>
                <a:ext uri="{FF2B5EF4-FFF2-40B4-BE49-F238E27FC236}">
                  <a16:creationId xmlns:a16="http://schemas.microsoft.com/office/drawing/2014/main" id="{9EC58CD9-25B8-6019-5396-32934AD05FDA}"/>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8C4B449E-3BA1-FBBF-8ACC-04EB9497C737}"/>
                </a:ext>
              </a:extLst>
            </p:cNvPr>
            <p:cNvSpPr txBox="1"/>
            <p:nvPr/>
          </p:nvSpPr>
          <p:spPr>
            <a:xfrm>
              <a:off x="1010524" y="2657758"/>
              <a:ext cx="2608976" cy="954107"/>
            </a:xfrm>
            <a:prstGeom prst="rect">
              <a:avLst/>
            </a:prstGeom>
            <a:noFill/>
          </p:spPr>
          <p:txBody>
            <a:bodyPr wrap="square" rtlCol="0">
              <a:spAutoFit/>
            </a:bodyPr>
            <a:lstStyle/>
            <a:p>
              <a:r>
                <a:rPr lang="en-GB" sz="2800" dirty="0">
                  <a:solidFill>
                    <a:schemeClr val="bg1"/>
                  </a:solidFill>
                </a:rPr>
                <a:t>A – Infertile couple</a:t>
              </a:r>
            </a:p>
          </p:txBody>
        </p:sp>
      </p:grpSp>
      <p:grpSp>
        <p:nvGrpSpPr>
          <p:cNvPr id="13" name="Group 12">
            <a:extLst>
              <a:ext uri="{FF2B5EF4-FFF2-40B4-BE49-F238E27FC236}">
                <a16:creationId xmlns:a16="http://schemas.microsoft.com/office/drawing/2014/main" id="{3775DC12-A83B-7584-61C2-E8FCE0422B46}"/>
              </a:ext>
            </a:extLst>
          </p:cNvPr>
          <p:cNvGrpSpPr/>
          <p:nvPr/>
        </p:nvGrpSpPr>
        <p:grpSpPr>
          <a:xfrm>
            <a:off x="838199" y="4153948"/>
            <a:ext cx="3750578" cy="838899"/>
            <a:chOff x="838200" y="2499919"/>
            <a:chExt cx="2953624" cy="838899"/>
          </a:xfrm>
        </p:grpSpPr>
        <p:sp>
          <p:nvSpPr>
            <p:cNvPr id="14" name="Rectangle: Rounded Corners 13">
              <a:extLst>
                <a:ext uri="{FF2B5EF4-FFF2-40B4-BE49-F238E27FC236}">
                  <a16:creationId xmlns:a16="http://schemas.microsoft.com/office/drawing/2014/main" id="{3E29DB06-1EF2-04DC-E344-17F9F97801E6}"/>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D1DF23B0-E877-ED04-3DCF-05357E97351B}"/>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C - Other</a:t>
              </a:r>
            </a:p>
          </p:txBody>
        </p:sp>
      </p:grpSp>
      <p:grpSp>
        <p:nvGrpSpPr>
          <p:cNvPr id="16" name="Group 15">
            <a:extLst>
              <a:ext uri="{FF2B5EF4-FFF2-40B4-BE49-F238E27FC236}">
                <a16:creationId xmlns:a16="http://schemas.microsoft.com/office/drawing/2014/main" id="{DB76B972-CA78-A55C-0E0E-66538D7C3CB6}"/>
              </a:ext>
            </a:extLst>
          </p:cNvPr>
          <p:cNvGrpSpPr/>
          <p:nvPr/>
        </p:nvGrpSpPr>
        <p:grpSpPr>
          <a:xfrm>
            <a:off x="5150841" y="4153949"/>
            <a:ext cx="5391137" cy="838899"/>
            <a:chOff x="838200" y="2499919"/>
            <a:chExt cx="2953624" cy="838899"/>
          </a:xfrm>
        </p:grpSpPr>
        <p:sp>
          <p:nvSpPr>
            <p:cNvPr id="17" name="Rectangle: Rounded Corners 16">
              <a:extLst>
                <a:ext uri="{FF2B5EF4-FFF2-40B4-BE49-F238E27FC236}">
                  <a16:creationId xmlns:a16="http://schemas.microsoft.com/office/drawing/2014/main" id="{9F632AA9-A130-7C39-0041-2CF1655F5B53}"/>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C5DBFC36-EA9A-743D-C97D-55BF00C26B36}"/>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D – Both/It depends</a:t>
              </a:r>
            </a:p>
          </p:txBody>
        </p:sp>
      </p:grpSp>
      <p:grpSp>
        <p:nvGrpSpPr>
          <p:cNvPr id="19" name="Group 18">
            <a:extLst>
              <a:ext uri="{FF2B5EF4-FFF2-40B4-BE49-F238E27FC236}">
                <a16:creationId xmlns:a16="http://schemas.microsoft.com/office/drawing/2014/main" id="{1263F671-B3D9-3CE1-8BB6-AD9025E45B88}"/>
              </a:ext>
            </a:extLst>
          </p:cNvPr>
          <p:cNvGrpSpPr/>
          <p:nvPr/>
        </p:nvGrpSpPr>
        <p:grpSpPr>
          <a:xfrm>
            <a:off x="5150841" y="2494479"/>
            <a:ext cx="6082018" cy="1111946"/>
            <a:chOff x="838200" y="2499919"/>
            <a:chExt cx="2953624" cy="1111946"/>
          </a:xfrm>
        </p:grpSpPr>
        <p:sp>
          <p:nvSpPr>
            <p:cNvPr id="20" name="Rectangle: Rounded Corners 19">
              <a:extLst>
                <a:ext uri="{FF2B5EF4-FFF2-40B4-BE49-F238E27FC236}">
                  <a16:creationId xmlns:a16="http://schemas.microsoft.com/office/drawing/2014/main" id="{57E4EA20-02F4-1A03-016B-65730B11059F}"/>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722DA82A-EBDE-A6B8-1D14-FC8A3D2DAA3B}"/>
                </a:ext>
              </a:extLst>
            </p:cNvPr>
            <p:cNvSpPr txBox="1"/>
            <p:nvPr/>
          </p:nvSpPr>
          <p:spPr>
            <a:xfrm>
              <a:off x="1010524" y="2657758"/>
              <a:ext cx="2608976" cy="954107"/>
            </a:xfrm>
            <a:prstGeom prst="rect">
              <a:avLst/>
            </a:prstGeom>
            <a:noFill/>
          </p:spPr>
          <p:txBody>
            <a:bodyPr wrap="square" rtlCol="0">
              <a:spAutoFit/>
            </a:bodyPr>
            <a:lstStyle/>
            <a:p>
              <a:r>
                <a:rPr lang="en-GB" sz="2800" dirty="0">
                  <a:solidFill>
                    <a:schemeClr val="bg1"/>
                  </a:solidFill>
                </a:rPr>
                <a:t>B – Couple with fertility problems</a:t>
              </a:r>
            </a:p>
          </p:txBody>
        </p:sp>
      </p:grpSp>
    </p:spTree>
    <p:extLst>
      <p:ext uri="{BB962C8B-B14F-4D97-AF65-F5344CB8AC3E}">
        <p14:creationId xmlns:p14="http://schemas.microsoft.com/office/powerpoint/2010/main" val="15502902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E4F51-9703-2480-D3E1-D7ACF9B80B94}"/>
              </a:ext>
            </a:extLst>
          </p:cNvPr>
          <p:cNvSpPr>
            <a:spLocks noGrp="1"/>
          </p:cNvSpPr>
          <p:nvPr>
            <p:ph type="title"/>
          </p:nvPr>
        </p:nvSpPr>
        <p:spPr/>
        <p:txBody>
          <a:bodyPr/>
          <a:lstStyle/>
          <a:p>
            <a:r>
              <a:rPr lang="en-GB" dirty="0"/>
              <a:t>How about these terms?</a:t>
            </a:r>
          </a:p>
        </p:txBody>
      </p:sp>
      <p:sp>
        <p:nvSpPr>
          <p:cNvPr id="3" name="Slide Number Placeholder 2">
            <a:extLst>
              <a:ext uri="{FF2B5EF4-FFF2-40B4-BE49-F238E27FC236}">
                <a16:creationId xmlns:a16="http://schemas.microsoft.com/office/drawing/2014/main" id="{61249645-1D89-E89F-1D96-37F527762EB9}"/>
              </a:ext>
            </a:extLst>
          </p:cNvPr>
          <p:cNvSpPr>
            <a:spLocks noGrp="1"/>
          </p:cNvSpPr>
          <p:nvPr>
            <p:ph type="sldNum" sz="quarter" idx="12"/>
          </p:nvPr>
        </p:nvSpPr>
        <p:spPr/>
        <p:txBody>
          <a:bodyPr/>
          <a:lstStyle/>
          <a:p>
            <a:fld id="{016687C5-7511-7743-B429-3BDBE272F28B}" type="slidenum">
              <a:rPr lang="en-US" smtClean="0"/>
              <a:t>8</a:t>
            </a:fld>
            <a:endParaRPr lang="en-US"/>
          </a:p>
        </p:txBody>
      </p:sp>
      <p:grpSp>
        <p:nvGrpSpPr>
          <p:cNvPr id="12" name="Group 11">
            <a:extLst>
              <a:ext uri="{FF2B5EF4-FFF2-40B4-BE49-F238E27FC236}">
                <a16:creationId xmlns:a16="http://schemas.microsoft.com/office/drawing/2014/main" id="{13B28B4F-ED45-3AF0-62F5-16135B9F2BAC}"/>
              </a:ext>
            </a:extLst>
          </p:cNvPr>
          <p:cNvGrpSpPr/>
          <p:nvPr/>
        </p:nvGrpSpPr>
        <p:grpSpPr>
          <a:xfrm>
            <a:off x="838199" y="2499919"/>
            <a:ext cx="3456964" cy="838899"/>
            <a:chOff x="838200" y="2499919"/>
            <a:chExt cx="2953624" cy="838899"/>
          </a:xfrm>
        </p:grpSpPr>
        <p:sp>
          <p:nvSpPr>
            <p:cNvPr id="10" name="Rectangle: Rounded Corners 9">
              <a:extLst>
                <a:ext uri="{FF2B5EF4-FFF2-40B4-BE49-F238E27FC236}">
                  <a16:creationId xmlns:a16="http://schemas.microsoft.com/office/drawing/2014/main" id="{9EC58CD9-25B8-6019-5396-32934AD05FDA}"/>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8C4B449E-3BA1-FBBF-8ACC-04EB9497C737}"/>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A - Clever person</a:t>
              </a:r>
            </a:p>
          </p:txBody>
        </p:sp>
      </p:grpSp>
      <p:grpSp>
        <p:nvGrpSpPr>
          <p:cNvPr id="13" name="Group 12">
            <a:extLst>
              <a:ext uri="{FF2B5EF4-FFF2-40B4-BE49-F238E27FC236}">
                <a16:creationId xmlns:a16="http://schemas.microsoft.com/office/drawing/2014/main" id="{3775DC12-A83B-7584-61C2-E8FCE0422B46}"/>
              </a:ext>
            </a:extLst>
          </p:cNvPr>
          <p:cNvGrpSpPr/>
          <p:nvPr/>
        </p:nvGrpSpPr>
        <p:grpSpPr>
          <a:xfrm>
            <a:off x="838199" y="4153948"/>
            <a:ext cx="3456964" cy="838899"/>
            <a:chOff x="838200" y="2499919"/>
            <a:chExt cx="2953624" cy="838899"/>
          </a:xfrm>
        </p:grpSpPr>
        <p:sp>
          <p:nvSpPr>
            <p:cNvPr id="14" name="Rectangle: Rounded Corners 13">
              <a:extLst>
                <a:ext uri="{FF2B5EF4-FFF2-40B4-BE49-F238E27FC236}">
                  <a16:creationId xmlns:a16="http://schemas.microsoft.com/office/drawing/2014/main" id="{3E29DB06-1EF2-04DC-E344-17F9F97801E6}"/>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D1DF23B0-E877-ED04-3DCF-05357E97351B}"/>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C - Other</a:t>
              </a:r>
            </a:p>
          </p:txBody>
        </p:sp>
      </p:grpSp>
      <p:grpSp>
        <p:nvGrpSpPr>
          <p:cNvPr id="16" name="Group 15">
            <a:extLst>
              <a:ext uri="{FF2B5EF4-FFF2-40B4-BE49-F238E27FC236}">
                <a16:creationId xmlns:a16="http://schemas.microsoft.com/office/drawing/2014/main" id="{DB76B972-CA78-A55C-0E0E-66538D7C3CB6}"/>
              </a:ext>
            </a:extLst>
          </p:cNvPr>
          <p:cNvGrpSpPr/>
          <p:nvPr/>
        </p:nvGrpSpPr>
        <p:grpSpPr>
          <a:xfrm>
            <a:off x="6141252" y="4153949"/>
            <a:ext cx="4400726" cy="838899"/>
            <a:chOff x="838200" y="2499919"/>
            <a:chExt cx="2953624" cy="838899"/>
          </a:xfrm>
        </p:grpSpPr>
        <p:sp>
          <p:nvSpPr>
            <p:cNvPr id="17" name="Rectangle: Rounded Corners 16">
              <a:extLst>
                <a:ext uri="{FF2B5EF4-FFF2-40B4-BE49-F238E27FC236}">
                  <a16:creationId xmlns:a16="http://schemas.microsoft.com/office/drawing/2014/main" id="{9F632AA9-A130-7C39-0041-2CF1655F5B53}"/>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C5DBFC36-EA9A-743D-C97D-55BF00C26B36}"/>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D – Both/It depends</a:t>
              </a:r>
            </a:p>
          </p:txBody>
        </p:sp>
      </p:grpSp>
      <p:grpSp>
        <p:nvGrpSpPr>
          <p:cNvPr id="19" name="Group 18">
            <a:extLst>
              <a:ext uri="{FF2B5EF4-FFF2-40B4-BE49-F238E27FC236}">
                <a16:creationId xmlns:a16="http://schemas.microsoft.com/office/drawing/2014/main" id="{1263F671-B3D9-3CE1-8BB6-AD9025E45B88}"/>
              </a:ext>
            </a:extLst>
          </p:cNvPr>
          <p:cNvGrpSpPr/>
          <p:nvPr/>
        </p:nvGrpSpPr>
        <p:grpSpPr>
          <a:xfrm>
            <a:off x="6141251" y="2494479"/>
            <a:ext cx="5091607" cy="1111946"/>
            <a:chOff x="838200" y="2499919"/>
            <a:chExt cx="2953624" cy="1111946"/>
          </a:xfrm>
        </p:grpSpPr>
        <p:sp>
          <p:nvSpPr>
            <p:cNvPr id="20" name="Rectangle: Rounded Corners 19">
              <a:extLst>
                <a:ext uri="{FF2B5EF4-FFF2-40B4-BE49-F238E27FC236}">
                  <a16:creationId xmlns:a16="http://schemas.microsoft.com/office/drawing/2014/main" id="{57E4EA20-02F4-1A03-016B-65730B11059F}"/>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722DA82A-EBDE-A6B8-1D14-FC8A3D2DAA3B}"/>
                </a:ext>
              </a:extLst>
            </p:cNvPr>
            <p:cNvSpPr txBox="1"/>
            <p:nvPr/>
          </p:nvSpPr>
          <p:spPr>
            <a:xfrm>
              <a:off x="1010524" y="2657758"/>
              <a:ext cx="2608976" cy="954107"/>
            </a:xfrm>
            <a:prstGeom prst="rect">
              <a:avLst/>
            </a:prstGeom>
            <a:noFill/>
          </p:spPr>
          <p:txBody>
            <a:bodyPr wrap="square" rtlCol="0">
              <a:spAutoFit/>
            </a:bodyPr>
            <a:lstStyle/>
            <a:p>
              <a:r>
                <a:rPr lang="en-GB" sz="2800" dirty="0">
                  <a:solidFill>
                    <a:schemeClr val="bg1"/>
                  </a:solidFill>
                </a:rPr>
                <a:t>B – Person with cleverness</a:t>
              </a:r>
            </a:p>
          </p:txBody>
        </p:sp>
      </p:grpSp>
    </p:spTree>
    <p:extLst>
      <p:ext uri="{BB962C8B-B14F-4D97-AF65-F5344CB8AC3E}">
        <p14:creationId xmlns:p14="http://schemas.microsoft.com/office/powerpoint/2010/main" val="847395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E4F51-9703-2480-D3E1-D7ACF9B80B94}"/>
              </a:ext>
            </a:extLst>
          </p:cNvPr>
          <p:cNvSpPr>
            <a:spLocks noGrp="1"/>
          </p:cNvSpPr>
          <p:nvPr>
            <p:ph type="title"/>
          </p:nvPr>
        </p:nvSpPr>
        <p:spPr/>
        <p:txBody>
          <a:bodyPr/>
          <a:lstStyle/>
          <a:p>
            <a:r>
              <a:rPr lang="en-GB" dirty="0"/>
              <a:t>Another one for you!</a:t>
            </a:r>
          </a:p>
        </p:txBody>
      </p:sp>
      <p:sp>
        <p:nvSpPr>
          <p:cNvPr id="3" name="Slide Number Placeholder 2">
            <a:extLst>
              <a:ext uri="{FF2B5EF4-FFF2-40B4-BE49-F238E27FC236}">
                <a16:creationId xmlns:a16="http://schemas.microsoft.com/office/drawing/2014/main" id="{61249645-1D89-E89F-1D96-37F527762EB9}"/>
              </a:ext>
            </a:extLst>
          </p:cNvPr>
          <p:cNvSpPr>
            <a:spLocks noGrp="1"/>
          </p:cNvSpPr>
          <p:nvPr>
            <p:ph type="sldNum" sz="quarter" idx="12"/>
          </p:nvPr>
        </p:nvSpPr>
        <p:spPr/>
        <p:txBody>
          <a:bodyPr/>
          <a:lstStyle/>
          <a:p>
            <a:fld id="{016687C5-7511-7743-B429-3BDBE272F28B}" type="slidenum">
              <a:rPr lang="en-US" smtClean="0"/>
              <a:t>9</a:t>
            </a:fld>
            <a:endParaRPr lang="en-US"/>
          </a:p>
        </p:txBody>
      </p:sp>
      <p:grpSp>
        <p:nvGrpSpPr>
          <p:cNvPr id="12" name="Group 11">
            <a:extLst>
              <a:ext uri="{FF2B5EF4-FFF2-40B4-BE49-F238E27FC236}">
                <a16:creationId xmlns:a16="http://schemas.microsoft.com/office/drawing/2014/main" id="{13B28B4F-ED45-3AF0-62F5-16135B9F2BAC}"/>
              </a:ext>
            </a:extLst>
          </p:cNvPr>
          <p:cNvGrpSpPr/>
          <p:nvPr/>
        </p:nvGrpSpPr>
        <p:grpSpPr>
          <a:xfrm>
            <a:off x="838198" y="2499919"/>
            <a:ext cx="4497485" cy="838899"/>
            <a:chOff x="838200" y="2499919"/>
            <a:chExt cx="2953624" cy="838899"/>
          </a:xfrm>
        </p:grpSpPr>
        <p:sp>
          <p:nvSpPr>
            <p:cNvPr id="10" name="Rectangle: Rounded Corners 9">
              <a:extLst>
                <a:ext uri="{FF2B5EF4-FFF2-40B4-BE49-F238E27FC236}">
                  <a16:creationId xmlns:a16="http://schemas.microsoft.com/office/drawing/2014/main" id="{9EC58CD9-25B8-6019-5396-32934AD05FDA}"/>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8C4B449E-3BA1-FBBF-8ACC-04EB9497C737}"/>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A – Brown eyed girl</a:t>
              </a:r>
            </a:p>
          </p:txBody>
        </p:sp>
      </p:grpSp>
      <p:grpSp>
        <p:nvGrpSpPr>
          <p:cNvPr id="13" name="Group 12">
            <a:extLst>
              <a:ext uri="{FF2B5EF4-FFF2-40B4-BE49-F238E27FC236}">
                <a16:creationId xmlns:a16="http://schemas.microsoft.com/office/drawing/2014/main" id="{3775DC12-A83B-7584-61C2-E8FCE0422B46}"/>
              </a:ext>
            </a:extLst>
          </p:cNvPr>
          <p:cNvGrpSpPr/>
          <p:nvPr/>
        </p:nvGrpSpPr>
        <p:grpSpPr>
          <a:xfrm>
            <a:off x="838199" y="4153948"/>
            <a:ext cx="4497484" cy="838899"/>
            <a:chOff x="838200" y="2499919"/>
            <a:chExt cx="2953624" cy="838899"/>
          </a:xfrm>
        </p:grpSpPr>
        <p:sp>
          <p:nvSpPr>
            <p:cNvPr id="14" name="Rectangle: Rounded Corners 13">
              <a:extLst>
                <a:ext uri="{FF2B5EF4-FFF2-40B4-BE49-F238E27FC236}">
                  <a16:creationId xmlns:a16="http://schemas.microsoft.com/office/drawing/2014/main" id="{3E29DB06-1EF2-04DC-E344-17F9F97801E6}"/>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D1DF23B0-E877-ED04-3DCF-05357E97351B}"/>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C - Other</a:t>
              </a:r>
            </a:p>
          </p:txBody>
        </p:sp>
      </p:grpSp>
      <p:grpSp>
        <p:nvGrpSpPr>
          <p:cNvPr id="16" name="Group 15">
            <a:extLst>
              <a:ext uri="{FF2B5EF4-FFF2-40B4-BE49-F238E27FC236}">
                <a16:creationId xmlns:a16="http://schemas.microsoft.com/office/drawing/2014/main" id="{DB76B972-CA78-A55C-0E0E-66538D7C3CB6}"/>
              </a:ext>
            </a:extLst>
          </p:cNvPr>
          <p:cNvGrpSpPr/>
          <p:nvPr/>
        </p:nvGrpSpPr>
        <p:grpSpPr>
          <a:xfrm>
            <a:off x="5598081" y="4153949"/>
            <a:ext cx="4943897" cy="838899"/>
            <a:chOff x="838200" y="2499919"/>
            <a:chExt cx="2953624" cy="838899"/>
          </a:xfrm>
        </p:grpSpPr>
        <p:sp>
          <p:nvSpPr>
            <p:cNvPr id="17" name="Rectangle: Rounded Corners 16">
              <a:extLst>
                <a:ext uri="{FF2B5EF4-FFF2-40B4-BE49-F238E27FC236}">
                  <a16:creationId xmlns:a16="http://schemas.microsoft.com/office/drawing/2014/main" id="{9F632AA9-A130-7C39-0041-2CF1655F5B53}"/>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C5DBFC36-EA9A-743D-C97D-55BF00C26B36}"/>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D – Both/It depends</a:t>
              </a:r>
            </a:p>
          </p:txBody>
        </p:sp>
      </p:grpSp>
      <p:grpSp>
        <p:nvGrpSpPr>
          <p:cNvPr id="19" name="Group 18">
            <a:extLst>
              <a:ext uri="{FF2B5EF4-FFF2-40B4-BE49-F238E27FC236}">
                <a16:creationId xmlns:a16="http://schemas.microsoft.com/office/drawing/2014/main" id="{1263F671-B3D9-3CE1-8BB6-AD9025E45B88}"/>
              </a:ext>
            </a:extLst>
          </p:cNvPr>
          <p:cNvGrpSpPr/>
          <p:nvPr/>
        </p:nvGrpSpPr>
        <p:grpSpPr>
          <a:xfrm>
            <a:off x="5598081" y="2494479"/>
            <a:ext cx="5634777" cy="838899"/>
            <a:chOff x="838200" y="2499919"/>
            <a:chExt cx="2953624" cy="838899"/>
          </a:xfrm>
        </p:grpSpPr>
        <p:sp>
          <p:nvSpPr>
            <p:cNvPr id="20" name="Rectangle: Rounded Corners 19">
              <a:extLst>
                <a:ext uri="{FF2B5EF4-FFF2-40B4-BE49-F238E27FC236}">
                  <a16:creationId xmlns:a16="http://schemas.microsoft.com/office/drawing/2014/main" id="{57E4EA20-02F4-1A03-016B-65730B11059F}"/>
                </a:ext>
              </a:extLst>
            </p:cNvPr>
            <p:cNvSpPr/>
            <p:nvPr/>
          </p:nvSpPr>
          <p:spPr>
            <a:xfrm>
              <a:off x="838200" y="2499919"/>
              <a:ext cx="2953624" cy="8388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722DA82A-EBDE-A6B8-1D14-FC8A3D2DAA3B}"/>
                </a:ext>
              </a:extLst>
            </p:cNvPr>
            <p:cNvSpPr txBox="1"/>
            <p:nvPr/>
          </p:nvSpPr>
          <p:spPr>
            <a:xfrm>
              <a:off x="1010524" y="2657758"/>
              <a:ext cx="2608976" cy="523220"/>
            </a:xfrm>
            <a:prstGeom prst="rect">
              <a:avLst/>
            </a:prstGeom>
            <a:noFill/>
          </p:spPr>
          <p:txBody>
            <a:bodyPr wrap="square" rtlCol="0">
              <a:spAutoFit/>
            </a:bodyPr>
            <a:lstStyle/>
            <a:p>
              <a:r>
                <a:rPr lang="en-GB" sz="2800" dirty="0">
                  <a:solidFill>
                    <a:schemeClr val="bg1"/>
                  </a:solidFill>
                </a:rPr>
                <a:t>B – Girl with brown eyes</a:t>
              </a:r>
            </a:p>
          </p:txBody>
        </p:sp>
      </p:grpSp>
    </p:spTree>
    <p:extLst>
      <p:ext uri="{BB962C8B-B14F-4D97-AF65-F5344CB8AC3E}">
        <p14:creationId xmlns:p14="http://schemas.microsoft.com/office/powerpoint/2010/main" val="2930810213"/>
      </p:ext>
    </p:extLst>
  </p:cSld>
  <p:clrMapOvr>
    <a:masterClrMapping/>
  </p:clrMapOvr>
</p:sld>
</file>

<file path=ppt/theme/theme1.xml><?xml version="1.0" encoding="utf-8"?>
<a:theme xmlns:a="http://schemas.openxmlformats.org/drawingml/2006/main" name="Office Theme">
  <a:themeElements>
    <a:clrScheme name="Custom 1">
      <a:dk1>
        <a:srgbClr val="702082"/>
      </a:dk1>
      <a:lt1>
        <a:srgbClr val="FFFFFF"/>
      </a:lt1>
      <a:dk2>
        <a:srgbClr val="212322"/>
      </a:dk2>
      <a:lt2>
        <a:srgbClr val="D9E1E2"/>
      </a:lt2>
      <a:accent1>
        <a:srgbClr val="CE0057"/>
      </a:accent1>
      <a:accent2>
        <a:srgbClr val="2B5696"/>
      </a:accent2>
      <a:accent3>
        <a:srgbClr val="008654"/>
      </a:accent3>
      <a:accent4>
        <a:srgbClr val="FF6620"/>
      </a:accent4>
      <a:accent5>
        <a:srgbClr val="00A8CE"/>
      </a:accent5>
      <a:accent6>
        <a:srgbClr val="78BD20"/>
      </a:accent6>
      <a:hlink>
        <a:srgbClr val="2B5696"/>
      </a:hlink>
      <a:folHlink>
        <a:srgbClr val="5B6770"/>
      </a:folHlink>
    </a:clrScheme>
    <a:fontScheme name="UKDS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ethodsCon_Method" id="{2CC2990F-B75C-4839-BD2A-BF630C27DF78}" vid="{CD28BE52-E182-41DF-AD4A-0984F8410D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2D5F373B85FCF47AAFC80BC7D80700A" ma:contentTypeVersion="16" ma:contentTypeDescription="Create a new document." ma:contentTypeScope="" ma:versionID="953c7af80d244b688ad423cd1abbe203">
  <xsd:schema xmlns:xsd="http://www.w3.org/2001/XMLSchema" xmlns:xs="http://www.w3.org/2001/XMLSchema" xmlns:p="http://schemas.microsoft.com/office/2006/metadata/properties" xmlns:ns2="28b91107-4a81-451c-84f7-f52706813e27" xmlns:ns3="1d2e6339-9963-4444-b0f2-be5dad007de0" targetNamespace="http://schemas.microsoft.com/office/2006/metadata/properties" ma:root="true" ma:fieldsID="3e79bcb2608852f7b5ad3d3b590f9c85" ns2:_="" ns3:_="">
    <xsd:import namespace="28b91107-4a81-451c-84f7-f52706813e27"/>
    <xsd:import namespace="1d2e6339-9963-4444-b0f2-be5dad007de0"/>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DateTaken" minOccurs="0"/>
                <xsd:element ref="ns2:MediaServiceGenerationTime" minOccurs="0"/>
                <xsd:element ref="ns2:MediaServiceEventHashCode" minOccurs="0"/>
                <xsd:element ref="ns2:MediaServiceOCR" minOccurs="0"/>
                <xsd:element ref="ns2:MediaServiceLocation"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b91107-4a81-451c-84f7-f52706813e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6d63537c-d192-4dc4-bb87-a5632b1c7687"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d2e6339-9963-4444-b0f2-be5dad007de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289bc31f-51e0-4109-a170-5affb3c8abc1}" ma:internalName="TaxCatchAll" ma:showField="CatchAllData" ma:web="1d2e6339-9963-4444-b0f2-be5dad007de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1d2e6339-9963-4444-b0f2-be5dad007de0" xsi:nil="true"/>
    <lcf76f155ced4ddcb4097134ff3c332f xmlns="28b91107-4a81-451c-84f7-f52706813e27">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E9080D1-8878-44F2-AD38-D3F61487405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8b91107-4a81-451c-84f7-f52706813e27"/>
    <ds:schemaRef ds:uri="1d2e6339-9963-4444-b0f2-be5dad007de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232C8-5D3E-439D-9B2F-641B1AD4839D}">
  <ds:schemaRefs>
    <ds:schemaRef ds:uri="http://schemas.openxmlformats.org/package/2006/metadata/core-properties"/>
    <ds:schemaRef ds:uri="http://purl.org/dc/dcmitype/"/>
    <ds:schemaRef ds:uri="28b91107-4a81-451c-84f7-f52706813e27"/>
    <ds:schemaRef ds:uri="http://schemas.microsoft.com/office/infopath/2007/PartnerControls"/>
    <ds:schemaRef ds:uri="1d2e6339-9963-4444-b0f2-be5dad007de0"/>
    <ds:schemaRef ds:uri="http://purl.org/dc/elements/1.1/"/>
    <ds:schemaRef ds:uri="http://schemas.microsoft.com/office/2006/metadata/properties"/>
    <ds:schemaRef ds:uri="http://purl.org/dc/terms/"/>
    <ds:schemaRef ds:uri="http://schemas.microsoft.com/office/2006/documentManagement/types"/>
    <ds:schemaRef ds:uri="http://www.w3.org/XML/1998/namespace"/>
  </ds:schemaRefs>
</ds:datastoreItem>
</file>

<file path=customXml/itemProps3.xml><?xml version="1.0" encoding="utf-8"?>
<ds:datastoreItem xmlns:ds="http://schemas.openxmlformats.org/officeDocument/2006/customXml" ds:itemID="{A62D72CF-A85F-4250-A307-29E7A63D732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MethodsCon_Method</Template>
  <TotalTime>1079</TotalTime>
  <Words>2888</Words>
  <Application>Microsoft Office PowerPoint</Application>
  <PresentationFormat>Widescreen</PresentationFormat>
  <Paragraphs>343</Paragraphs>
  <Slides>34</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Courier New</vt:lpstr>
      <vt:lpstr>Helvetica</vt:lpstr>
      <vt:lpstr>Helvetica Neue</vt:lpstr>
      <vt:lpstr>Office Theme</vt:lpstr>
      <vt:lpstr>Natural language processing to capture person-first or identity-first language</vt:lpstr>
      <vt:lpstr>PowerPoint Presentation</vt:lpstr>
      <vt:lpstr>PowerPoint Presentation</vt:lpstr>
      <vt:lpstr>PowerPoint Presentation</vt:lpstr>
      <vt:lpstr>PowerPoint Presentation</vt:lpstr>
      <vt:lpstr>PowerPoint Presentation</vt:lpstr>
      <vt:lpstr>Which term would you use?</vt:lpstr>
      <vt:lpstr>How about these terms?</vt:lpstr>
      <vt:lpstr>Another one for you!</vt:lpstr>
      <vt:lpstr>And now?</vt:lpstr>
      <vt:lpstr>Polite terms for impolite ideas</vt:lpstr>
      <vt:lpstr>Euphemism treadmill</vt:lpstr>
      <vt:lpstr>Euphemism treadmill example</vt:lpstr>
      <vt:lpstr>Reclaiming euphemisms?</vt:lpstr>
      <vt:lpstr>Person-first language</vt:lpstr>
      <vt:lpstr>Identity-first language</vt:lpstr>
      <vt:lpstr>PowerPoint Presentation</vt:lpstr>
      <vt:lpstr>Data = ESHG abstracts from 2001 to 2021</vt:lpstr>
      <vt:lpstr>Preparation</vt:lpstr>
      <vt:lpstr>Have you ever used NLP?</vt:lpstr>
      <vt:lpstr>NLP “bag of words” for word frequency</vt:lpstr>
      <vt:lpstr>Stemming collapses words to a basic form</vt:lpstr>
      <vt:lpstr>Most common words in abstracts</vt:lpstr>
      <vt:lpstr>Track target words over time</vt:lpstr>
      <vt:lpstr>Track target words over time</vt:lpstr>
      <vt:lpstr>NLP pattern extraction to examine context</vt:lpstr>
      <vt:lpstr>“Noun with” / person-first pattern</vt:lpstr>
      <vt:lpstr>“Adjective noun” / identity-first pattern</vt:lpstr>
      <vt:lpstr>Person-first &amp; Identity-first counts by year</vt:lpstr>
      <vt:lpstr>Most common examples of both patterns</vt:lpstr>
      <vt:lpstr>169 abstracts &gt;1 patterns, 32 use both</vt:lpstr>
      <vt:lpstr>Future work</vt:lpstr>
      <vt:lpstr>A plea to anyone curating text data</vt:lpstr>
      <vt:lpstr>Who we are: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processing to capture person-first or identity-first language</dc:title>
  <dc:creator>Julia Kasmire</dc:creator>
  <cp:lastModifiedBy>Julia Kasmire</cp:lastModifiedBy>
  <cp:revision>99</cp:revision>
  <dcterms:created xsi:type="dcterms:W3CDTF">2022-08-23T14:00:16Z</dcterms:created>
  <dcterms:modified xsi:type="dcterms:W3CDTF">2023-06-09T09:24:01Z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0x01010082D5F373B85FCF47AAFC80BC7D80700A</vt:lpwstr>
  </property>
  <property fmtid="{D5CDD505-2E9C-101B-9397-08002B2CF9AE}" pid="3" name="MediaServiceImageTags">
    <vt:lpwstr/>
  </property>
</Properties>
</file>

<file path=docProps/thumbnail.jpeg>
</file>